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50"/>
  </p:notesMasterIdLst>
  <p:sldIdLst>
    <p:sldId id="290" r:id="rId6"/>
    <p:sldId id="293" r:id="rId7"/>
    <p:sldId id="294" r:id="rId8"/>
    <p:sldId id="295" r:id="rId9"/>
    <p:sldId id="291" r:id="rId10"/>
    <p:sldId id="309" r:id="rId11"/>
    <p:sldId id="323" r:id="rId12"/>
    <p:sldId id="297" r:id="rId13"/>
    <p:sldId id="316" r:id="rId14"/>
    <p:sldId id="319" r:id="rId15"/>
    <p:sldId id="324" r:id="rId16"/>
    <p:sldId id="322" r:id="rId17"/>
    <p:sldId id="320" r:id="rId18"/>
    <p:sldId id="296" r:id="rId19"/>
    <p:sldId id="298" r:id="rId20"/>
    <p:sldId id="299" r:id="rId21"/>
    <p:sldId id="321" r:id="rId22"/>
    <p:sldId id="300" r:id="rId23"/>
    <p:sldId id="302" r:id="rId24"/>
    <p:sldId id="301" r:id="rId25"/>
    <p:sldId id="303" r:id="rId26"/>
    <p:sldId id="315" r:id="rId27"/>
    <p:sldId id="314" r:id="rId28"/>
    <p:sldId id="305" r:id="rId29"/>
    <p:sldId id="306" r:id="rId30"/>
    <p:sldId id="307" r:id="rId31"/>
    <p:sldId id="310" r:id="rId32"/>
    <p:sldId id="313" r:id="rId33"/>
    <p:sldId id="312" r:id="rId34"/>
    <p:sldId id="311" r:id="rId35"/>
    <p:sldId id="292" r:id="rId36"/>
    <p:sldId id="271" r:id="rId37"/>
    <p:sldId id="283" r:id="rId38"/>
    <p:sldId id="277" r:id="rId39"/>
    <p:sldId id="280" r:id="rId40"/>
    <p:sldId id="273" r:id="rId41"/>
    <p:sldId id="274" r:id="rId42"/>
    <p:sldId id="284" r:id="rId43"/>
    <p:sldId id="289" r:id="rId44"/>
    <p:sldId id="263" r:id="rId45"/>
    <p:sldId id="264" r:id="rId46"/>
    <p:sldId id="265" r:id="rId47"/>
    <p:sldId id="266" r:id="rId48"/>
    <p:sldId id="26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293"/>
            <p14:sldId id="294"/>
            <p14:sldId id="295"/>
            <p14:sldId id="291"/>
            <p14:sldId id="309"/>
            <p14:sldId id="323"/>
            <p14:sldId id="297"/>
            <p14:sldId id="316"/>
            <p14:sldId id="319"/>
            <p14:sldId id="324"/>
            <p14:sldId id="322"/>
            <p14:sldId id="320"/>
            <p14:sldId id="296"/>
            <p14:sldId id="298"/>
            <p14:sldId id="299"/>
            <p14:sldId id="321"/>
            <p14:sldId id="300"/>
            <p14:sldId id="302"/>
            <p14:sldId id="301"/>
            <p14:sldId id="303"/>
            <p14:sldId id="315"/>
            <p14:sldId id="314"/>
            <p14:sldId id="305"/>
          </p14:sldIdLst>
        </p14:section>
        <p14:section name="Content" id="{3864C2D0-062C-4319-A5DB-5D7C06D263F4}">
          <p14:sldIdLst/>
        </p14:section>
        <p14:section name="Backup Slides" id="{D2EA30EA-0BC0-4C37-A8F8-2B41D5EE3350}">
          <p14:sldIdLst>
            <p14:sldId id="306"/>
            <p14:sldId id="307"/>
            <p14:sldId id="310"/>
            <p14:sldId id="313"/>
            <p14:sldId id="312"/>
            <p14:sldId id="311"/>
            <p14:sldId id="292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82F40"/>
    <a:srgbClr val="EE7624"/>
    <a:srgbClr val="000000"/>
    <a:srgbClr val="682860"/>
    <a:srgbClr val="1B5633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17C9C-2137-ACF4-C523-9CA8454411F0}" v="2" dt="2025-02-13T22:17:40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aumann" userId="S::jcb20i@fsu.edu::8e96b917-5eb3-414e-83da-0805a527b9fc" providerId="AD" clId="Web-{5D2BA162-5EE3-CD06-27C2-709573251262}"/>
    <pc:docChg chg="addSld modSld modSection">
      <pc:chgData name="John Baumann" userId="S::jcb20i@fsu.edu::8e96b917-5eb3-414e-83da-0805a527b9fc" providerId="AD" clId="Web-{5D2BA162-5EE3-CD06-27C2-709573251262}" dt="2024-10-06T18:46:33.128" v="950" actId="1076"/>
      <pc:docMkLst>
        <pc:docMk/>
      </pc:docMkLst>
      <pc:sldChg chg="modSp">
        <pc:chgData name="John Baumann" userId="S::jcb20i@fsu.edu::8e96b917-5eb3-414e-83da-0805a527b9fc" providerId="AD" clId="Web-{5D2BA162-5EE3-CD06-27C2-709573251262}" dt="2024-10-06T18:19:03.659" v="534" actId="20577"/>
        <pc:sldMkLst>
          <pc:docMk/>
          <pc:sldMk cId="3665579827" sldId="297"/>
        </pc:sldMkLst>
        <pc:spChg chg="mod">
          <ac:chgData name="John Baumann" userId="S::jcb20i@fsu.edu::8e96b917-5eb3-414e-83da-0805a527b9fc" providerId="AD" clId="Web-{5D2BA162-5EE3-CD06-27C2-709573251262}" dt="2024-10-06T18:14:40.605" v="471" actId="20577"/>
          <ac:spMkLst>
            <pc:docMk/>
            <pc:sldMk cId="3665579827" sldId="297"/>
            <ac:spMk id="786" creationId="{8E5CFB78-C89D-F04C-F29E-883ECF3875BB}"/>
          </ac:spMkLst>
        </pc:spChg>
        <pc:spChg chg="mod">
          <ac:chgData name="John Baumann" userId="S::jcb20i@fsu.edu::8e96b917-5eb3-414e-83da-0805a527b9fc" providerId="AD" clId="Web-{5D2BA162-5EE3-CD06-27C2-709573251262}" dt="2024-10-06T18:12:52.273" v="463" actId="20577"/>
          <ac:spMkLst>
            <pc:docMk/>
            <pc:sldMk cId="3665579827" sldId="297"/>
            <ac:spMk id="787" creationId="{4973BE66-203A-06F8-3904-E6B273967183}"/>
          </ac:spMkLst>
        </pc:spChg>
        <pc:spChg chg="mod">
          <ac:chgData name="John Baumann" userId="S::jcb20i@fsu.edu::8e96b917-5eb3-414e-83da-0805a527b9fc" providerId="AD" clId="Web-{5D2BA162-5EE3-CD06-27C2-709573251262}" dt="2024-10-06T18:19:03.659" v="534" actId="20577"/>
          <ac:spMkLst>
            <pc:docMk/>
            <pc:sldMk cId="3665579827" sldId="297"/>
            <ac:spMk id="788" creationId="{26FA9F8E-9FE5-6E1E-B405-C00A379CE1F5}"/>
          </ac:spMkLst>
        </pc:spChg>
      </pc:sldChg>
      <pc:sldChg chg="modSp">
        <pc:chgData name="John Baumann" userId="S::jcb20i@fsu.edu::8e96b917-5eb3-414e-83da-0805a527b9fc" providerId="AD" clId="Web-{5D2BA162-5EE3-CD06-27C2-709573251262}" dt="2024-10-06T18:01:25.596" v="197" actId="20577"/>
        <pc:sldMkLst>
          <pc:docMk/>
          <pc:sldMk cId="1936017116" sldId="315"/>
        </pc:sldMkLst>
        <pc:spChg chg="mod">
          <ac:chgData name="John Baumann" userId="S::jcb20i@fsu.edu::8e96b917-5eb3-414e-83da-0805a527b9fc" providerId="AD" clId="Web-{5D2BA162-5EE3-CD06-27C2-709573251262}" dt="2024-10-06T18:01:25.596" v="197" actId="20577"/>
          <ac:spMkLst>
            <pc:docMk/>
            <pc:sldMk cId="1936017116" sldId="315"/>
            <ac:spMk id="9" creationId="{377C663E-35B8-C3F1-DCDA-BCC5406EC8E9}"/>
          </ac:spMkLst>
        </pc:spChg>
        <pc:spChg chg="mod">
          <ac:chgData name="John Baumann" userId="S::jcb20i@fsu.edu::8e96b917-5eb3-414e-83da-0805a527b9fc" providerId="AD" clId="Web-{5D2BA162-5EE3-CD06-27C2-709573251262}" dt="2024-10-06T18:01:15.893" v="196" actId="20577"/>
          <ac:spMkLst>
            <pc:docMk/>
            <pc:sldMk cId="1936017116" sldId="315"/>
            <ac:spMk id="33" creationId="{972B7962-8FA8-C674-E561-5437226E8E13}"/>
          </ac:spMkLst>
        </pc:spChg>
      </pc:sldChg>
      <pc:sldChg chg="addSp delSp modSp add replId">
        <pc:chgData name="John Baumann" userId="S::jcb20i@fsu.edu::8e96b917-5eb3-414e-83da-0805a527b9fc" providerId="AD" clId="Web-{5D2BA162-5EE3-CD06-27C2-709573251262}" dt="2024-10-06T18:46:33.128" v="950" actId="1076"/>
        <pc:sldMkLst>
          <pc:docMk/>
          <pc:sldMk cId="2990350330" sldId="317"/>
        </pc:sldMkLst>
        <pc:spChg chg="mod">
          <ac:chgData name="John Baumann" userId="S::jcb20i@fsu.edu::8e96b917-5eb3-414e-83da-0805a527b9fc" providerId="AD" clId="Web-{5D2BA162-5EE3-CD06-27C2-709573251262}" dt="2024-10-06T17:44:15.550" v="27" actId="20577"/>
          <ac:spMkLst>
            <pc:docMk/>
            <pc:sldMk cId="2990350330" sldId="317"/>
            <ac:spMk id="2" creationId="{B7BD6072-2102-8127-5EDE-F486B8068237}"/>
          </ac:spMkLst>
        </pc:spChg>
        <pc:spChg chg="mod">
          <ac:chgData name="John Baumann" userId="S::jcb20i@fsu.edu::8e96b917-5eb3-414e-83da-0805a527b9fc" providerId="AD" clId="Web-{5D2BA162-5EE3-CD06-27C2-709573251262}" dt="2024-10-06T18:34:14.242" v="919" actId="20577"/>
          <ac:spMkLst>
            <pc:docMk/>
            <pc:sldMk cId="2990350330" sldId="317"/>
            <ac:spMk id="3" creationId="{2302089C-AE04-F658-BAC9-C57D4DF3D3B4}"/>
          </ac:spMkLst>
        </pc:spChg>
        <pc:spChg chg="del">
          <ac:chgData name="John Baumann" userId="S::jcb20i@fsu.edu::8e96b917-5eb3-414e-83da-0805a527b9fc" providerId="AD" clId="Web-{5D2BA162-5EE3-CD06-27C2-709573251262}" dt="2024-10-06T17:45:58.365" v="47"/>
          <ac:spMkLst>
            <pc:docMk/>
            <pc:sldMk cId="2990350330" sldId="317"/>
            <ac:spMk id="5" creationId="{0F2468E3-D5BB-B95A-E717-DB330A7572DA}"/>
          </ac:spMkLst>
        </pc:spChg>
        <pc:spChg chg="add del mod">
          <ac:chgData name="John Baumann" userId="S::jcb20i@fsu.edu::8e96b917-5eb3-414e-83da-0805a527b9fc" providerId="AD" clId="Web-{5D2BA162-5EE3-CD06-27C2-709573251262}" dt="2024-10-06T17:46:04.241" v="54"/>
          <ac:spMkLst>
            <pc:docMk/>
            <pc:sldMk cId="2990350330" sldId="317"/>
            <ac:spMk id="8" creationId="{07C7A706-E119-84DC-52F0-D6577166035C}"/>
          </ac:spMkLst>
        </pc:spChg>
        <pc:spChg chg="add del">
          <ac:chgData name="John Baumann" userId="S::jcb20i@fsu.edu::8e96b917-5eb3-414e-83da-0805a527b9fc" providerId="AD" clId="Web-{5D2BA162-5EE3-CD06-27C2-709573251262}" dt="2024-10-06T17:46:34.054" v="57"/>
          <ac:spMkLst>
            <pc:docMk/>
            <pc:sldMk cId="2990350330" sldId="317"/>
            <ac:spMk id="15" creationId="{EBD379C5-345A-CEB7-1521-B2C2546BA639}"/>
          </ac:spMkLst>
        </pc:spChg>
        <pc:spChg chg="add del">
          <ac:chgData name="John Baumann" userId="S::jcb20i@fsu.edu::8e96b917-5eb3-414e-83da-0805a527b9fc" providerId="AD" clId="Web-{5D2BA162-5EE3-CD06-27C2-709573251262}" dt="2024-10-06T17:46:34.054" v="56"/>
          <ac:spMkLst>
            <pc:docMk/>
            <pc:sldMk cId="2990350330" sldId="317"/>
            <ac:spMk id="17" creationId="{7F3B2F3C-1748-C358-9319-01D822001BDE}"/>
          </ac:spMkLst>
        </pc:spChg>
        <pc:spChg chg="add del">
          <ac:chgData name="John Baumann" userId="S::jcb20i@fsu.edu::8e96b917-5eb3-414e-83da-0805a527b9fc" providerId="AD" clId="Web-{5D2BA162-5EE3-CD06-27C2-709573251262}" dt="2024-10-06T17:46:34.054" v="55"/>
          <ac:spMkLst>
            <pc:docMk/>
            <pc:sldMk cId="2990350330" sldId="317"/>
            <ac:spMk id="19" creationId="{4EEE9FF0-CF72-33A6-20F3-5EDB0B6F2FF9}"/>
          </ac:spMkLst>
        </pc:spChg>
        <pc:spChg chg="add mod">
          <ac:chgData name="John Baumann" userId="S::jcb20i@fsu.edu::8e96b917-5eb3-414e-83da-0805a527b9fc" providerId="AD" clId="Web-{5D2BA162-5EE3-CD06-27C2-709573251262}" dt="2024-10-06T18:04:34.008" v="250"/>
          <ac:spMkLst>
            <pc:docMk/>
            <pc:sldMk cId="2990350330" sldId="317"/>
            <ac:spMk id="21" creationId="{38018189-93C8-BFF9-A2BC-19EBCB76D86F}"/>
          </ac:spMkLst>
        </pc:spChg>
        <pc:spChg chg="add del mod">
          <ac:chgData name="John Baumann" userId="S::jcb20i@fsu.edu::8e96b917-5eb3-414e-83da-0805a527b9fc" providerId="AD" clId="Web-{5D2BA162-5EE3-CD06-27C2-709573251262}" dt="2024-10-06T18:02:47.786" v="213"/>
          <ac:spMkLst>
            <pc:docMk/>
            <pc:sldMk cId="2990350330" sldId="317"/>
            <ac:spMk id="23" creationId="{C0936ABD-C8C4-3886-6F8A-F6B560D02C11}"/>
          </ac:spMkLst>
        </pc:spChg>
        <pc:spChg chg="add del mod">
          <ac:chgData name="John Baumann" userId="S::jcb20i@fsu.edu::8e96b917-5eb3-414e-83da-0805a527b9fc" providerId="AD" clId="Web-{5D2BA162-5EE3-CD06-27C2-709573251262}" dt="2024-10-06T18:02:54.505" v="220"/>
          <ac:spMkLst>
            <pc:docMk/>
            <pc:sldMk cId="2990350330" sldId="317"/>
            <ac:spMk id="25" creationId="{A920AE09-F84C-F27F-8F15-1BABCCBE43EB}"/>
          </ac:spMkLst>
        </pc:spChg>
        <pc:spChg chg="del">
          <ac:chgData name="John Baumann" userId="S::jcb20i@fsu.edu::8e96b917-5eb3-414e-83da-0805a527b9fc" providerId="AD" clId="Web-{5D2BA162-5EE3-CD06-27C2-709573251262}" dt="2024-10-06T17:45:58.365" v="42"/>
          <ac:spMkLst>
            <pc:docMk/>
            <pc:sldMk cId="2990350330" sldId="317"/>
            <ac:spMk id="776" creationId="{7BB26FFC-4679-C0D6-F4BA-94E6E1BAE98D}"/>
          </ac:spMkLst>
        </pc:spChg>
        <pc:spChg chg="del">
          <ac:chgData name="John Baumann" userId="S::jcb20i@fsu.edu::8e96b917-5eb3-414e-83da-0805a527b9fc" providerId="AD" clId="Web-{5D2BA162-5EE3-CD06-27C2-709573251262}" dt="2024-10-06T17:45:58.365" v="43"/>
          <ac:spMkLst>
            <pc:docMk/>
            <pc:sldMk cId="2990350330" sldId="317"/>
            <ac:spMk id="778" creationId="{CB989666-AB92-091F-8900-6A5C3F1371B3}"/>
          </ac:spMkLst>
        </pc:spChg>
        <pc:spChg chg="del">
          <ac:chgData name="John Baumann" userId="S::jcb20i@fsu.edu::8e96b917-5eb3-414e-83da-0805a527b9fc" providerId="AD" clId="Web-{5D2BA162-5EE3-CD06-27C2-709573251262}" dt="2024-10-06T17:45:58.365" v="41"/>
          <ac:spMkLst>
            <pc:docMk/>
            <pc:sldMk cId="2990350330" sldId="317"/>
            <ac:spMk id="784" creationId="{3032A007-F6E0-3698-9725-5C2AECA5272B}"/>
          </ac:spMkLst>
        </pc:spChg>
        <pc:spChg chg="del">
          <ac:chgData name="John Baumann" userId="S::jcb20i@fsu.edu::8e96b917-5eb3-414e-83da-0805a527b9fc" providerId="AD" clId="Web-{5D2BA162-5EE3-CD06-27C2-709573251262}" dt="2024-10-06T17:45:58.365" v="40"/>
          <ac:spMkLst>
            <pc:docMk/>
            <pc:sldMk cId="2990350330" sldId="317"/>
            <ac:spMk id="786" creationId="{8E5CFB78-C89D-F04C-F29E-883ECF3875BB}"/>
          </ac:spMkLst>
        </pc:spChg>
        <pc:spChg chg="del">
          <ac:chgData name="John Baumann" userId="S::jcb20i@fsu.edu::8e96b917-5eb3-414e-83da-0805a527b9fc" providerId="AD" clId="Web-{5D2BA162-5EE3-CD06-27C2-709573251262}" dt="2024-10-06T17:45:58.365" v="39"/>
          <ac:spMkLst>
            <pc:docMk/>
            <pc:sldMk cId="2990350330" sldId="317"/>
            <ac:spMk id="787" creationId="{4973BE66-203A-06F8-3904-E6B273967183}"/>
          </ac:spMkLst>
        </pc:spChg>
        <pc:spChg chg="del">
          <ac:chgData name="John Baumann" userId="S::jcb20i@fsu.edu::8e96b917-5eb3-414e-83da-0805a527b9fc" providerId="AD" clId="Web-{5D2BA162-5EE3-CD06-27C2-709573251262}" dt="2024-10-06T17:45:58.365" v="38"/>
          <ac:spMkLst>
            <pc:docMk/>
            <pc:sldMk cId="2990350330" sldId="317"/>
            <ac:spMk id="788" creationId="{26FA9F8E-9FE5-6E1E-B405-C00A379CE1F5}"/>
          </ac:spMkLst>
        </pc:spChg>
        <pc:spChg chg="add del mod">
          <ac:chgData name="John Baumann" userId="S::jcb20i@fsu.edu::8e96b917-5eb3-414e-83da-0805a527b9fc" providerId="AD" clId="Web-{5D2BA162-5EE3-CD06-27C2-709573251262}" dt="2024-10-06T18:02:51.614" v="218"/>
          <ac:spMkLst>
            <pc:docMk/>
            <pc:sldMk cId="2990350330" sldId="317"/>
            <ac:spMk id="1685" creationId="{9128BA7C-2D79-482A-9AC4-2F525E725180}"/>
          </ac:spMkLst>
        </pc:spChg>
        <pc:spChg chg="add mod">
          <ac:chgData name="John Baumann" userId="S::jcb20i@fsu.edu::8e96b917-5eb3-414e-83da-0805a527b9fc" providerId="AD" clId="Web-{5D2BA162-5EE3-CD06-27C2-709573251262}" dt="2024-10-06T18:06:13.542" v="308" actId="20577"/>
          <ac:spMkLst>
            <pc:docMk/>
            <pc:sldMk cId="2990350330" sldId="317"/>
            <ac:spMk id="1686" creationId="{7BF7DC63-D9DA-85A9-9692-81D0174B9B8B}"/>
          </ac:spMkLst>
        </pc:spChg>
        <pc:spChg chg="add mod">
          <ac:chgData name="John Baumann" userId="S::jcb20i@fsu.edu::8e96b917-5eb3-414e-83da-0805a527b9fc" providerId="AD" clId="Web-{5D2BA162-5EE3-CD06-27C2-709573251262}" dt="2024-10-06T18:06:43.402" v="317" actId="20577"/>
          <ac:spMkLst>
            <pc:docMk/>
            <pc:sldMk cId="2990350330" sldId="317"/>
            <ac:spMk id="1687" creationId="{6AD5380C-9469-EB1B-CDA2-870F377F03E0}"/>
          </ac:spMkLst>
        </pc:spChg>
        <pc:spChg chg="add mod">
          <ac:chgData name="John Baumann" userId="S::jcb20i@fsu.edu::8e96b917-5eb3-414e-83da-0805a527b9fc" providerId="AD" clId="Web-{5D2BA162-5EE3-CD06-27C2-709573251262}" dt="2024-10-06T18:32:18.176" v="851" actId="20577"/>
          <ac:spMkLst>
            <pc:docMk/>
            <pc:sldMk cId="2990350330" sldId="317"/>
            <ac:spMk id="1690" creationId="{1BEC4B87-DDEB-72C6-FA65-14BBE3916144}"/>
          </ac:spMkLst>
        </pc:spChg>
        <pc:spChg chg="add del mod">
          <ac:chgData name="John Baumann" userId="S::jcb20i@fsu.edu::8e96b917-5eb3-414e-83da-0805a527b9fc" providerId="AD" clId="Web-{5D2BA162-5EE3-CD06-27C2-709573251262}" dt="2024-10-06T18:09:40.799" v="345"/>
          <ac:spMkLst>
            <pc:docMk/>
            <pc:sldMk cId="2990350330" sldId="317"/>
            <ac:spMk id="1691" creationId="{20E4A30E-3278-9834-D72D-0B38E913BF77}"/>
          </ac:spMkLst>
        </pc:spChg>
        <pc:spChg chg="add del mod">
          <ac:chgData name="John Baumann" userId="S::jcb20i@fsu.edu::8e96b917-5eb3-414e-83da-0805a527b9fc" providerId="AD" clId="Web-{5D2BA162-5EE3-CD06-27C2-709573251262}" dt="2024-10-06T18:09:40.487" v="344"/>
          <ac:spMkLst>
            <pc:docMk/>
            <pc:sldMk cId="2990350330" sldId="317"/>
            <ac:spMk id="1692" creationId="{9543F3B8-8519-D7FF-4257-34EE61EC32E0}"/>
          </ac:spMkLst>
        </pc:spChg>
        <pc:spChg chg="add del mod">
          <ac:chgData name="John Baumann" userId="S::jcb20i@fsu.edu::8e96b917-5eb3-414e-83da-0805a527b9fc" providerId="AD" clId="Web-{5D2BA162-5EE3-CD06-27C2-709573251262}" dt="2024-10-06T18:27:34.039" v="662"/>
          <ac:spMkLst>
            <pc:docMk/>
            <pc:sldMk cId="2990350330" sldId="317"/>
            <ac:spMk id="1693" creationId="{DC70B171-B51A-683E-501B-7A987A155985}"/>
          </ac:spMkLst>
        </pc:spChg>
        <pc:spChg chg="add mod">
          <ac:chgData name="John Baumann" userId="S::jcb20i@fsu.edu::8e96b917-5eb3-414e-83da-0805a527b9fc" providerId="AD" clId="Web-{5D2BA162-5EE3-CD06-27C2-709573251262}" dt="2024-10-06T18:46:33.128" v="950" actId="1076"/>
          <ac:spMkLst>
            <pc:docMk/>
            <pc:sldMk cId="2990350330" sldId="317"/>
            <ac:spMk id="1694" creationId="{E485A2F6-ACA5-DBCB-478A-BC56846B7469}"/>
          </ac:spMkLst>
        </pc:spChg>
        <pc:spChg chg="add mod">
          <ac:chgData name="John Baumann" userId="S::jcb20i@fsu.edu::8e96b917-5eb3-414e-83da-0805a527b9fc" providerId="AD" clId="Web-{5D2BA162-5EE3-CD06-27C2-709573251262}" dt="2024-10-06T18:33:47.429" v="912" actId="20577"/>
          <ac:spMkLst>
            <pc:docMk/>
            <pc:sldMk cId="2990350330" sldId="317"/>
            <ac:spMk id="1695" creationId="{B408FEAC-8F30-7B51-35F2-E5836BE750EF}"/>
          </ac:spMkLst>
        </pc:spChg>
        <pc:grpChg chg="del">
          <ac:chgData name="John Baumann" userId="S::jcb20i@fsu.edu::8e96b917-5eb3-414e-83da-0805a527b9fc" providerId="AD" clId="Web-{5D2BA162-5EE3-CD06-27C2-709573251262}" dt="2024-10-06T17:44:20.128" v="30"/>
          <ac:grpSpMkLst>
            <pc:docMk/>
            <pc:sldMk cId="2990350330" sldId="317"/>
            <ac:grpSpMk id="754" creationId="{6CA0FE72-4148-036E-D564-343C9BB91F40}"/>
          </ac:grpSpMkLst>
        </pc:grpChg>
        <pc:grpChg chg="del">
          <ac:chgData name="John Baumann" userId="S::jcb20i@fsu.edu::8e96b917-5eb3-414e-83da-0805a527b9fc" providerId="AD" clId="Web-{5D2BA162-5EE3-CD06-27C2-709573251262}" dt="2024-10-06T17:44:20.722" v="31"/>
          <ac:grpSpMkLst>
            <pc:docMk/>
            <pc:sldMk cId="2990350330" sldId="317"/>
            <ac:grpSpMk id="755" creationId="{8567BF97-CA88-F0F2-D0B8-0E93008EA53E}"/>
          </ac:grpSpMkLst>
        </pc:grpChg>
        <pc:grpChg chg="del mod">
          <ac:chgData name="John Baumann" userId="S::jcb20i@fsu.edu::8e96b917-5eb3-414e-83da-0805a527b9fc" providerId="AD" clId="Web-{5D2BA162-5EE3-CD06-27C2-709573251262}" dt="2024-10-06T17:44:21.300" v="33"/>
          <ac:grpSpMkLst>
            <pc:docMk/>
            <pc:sldMk cId="2990350330" sldId="317"/>
            <ac:grpSpMk id="764" creationId="{5ABA16A5-1659-AD4F-9B7D-4F1A24BD609C}"/>
          </ac:grpSpMkLst>
        </pc:grpChg>
        <pc:grpChg chg="del">
          <ac:chgData name="John Baumann" userId="S::jcb20i@fsu.edu::8e96b917-5eb3-414e-83da-0805a527b9fc" providerId="AD" clId="Web-{5D2BA162-5EE3-CD06-27C2-709573251262}" dt="2024-10-06T17:44:21.613" v="34"/>
          <ac:grpSpMkLst>
            <pc:docMk/>
            <pc:sldMk cId="2990350330" sldId="317"/>
            <ac:grpSpMk id="767" creationId="{B5169E4B-E14F-FC1C-CF32-D686680357A3}"/>
          </ac:grpSpMkLst>
        </pc:grpChg>
        <pc:grpChg chg="del">
          <ac:chgData name="John Baumann" userId="S::jcb20i@fsu.edu::8e96b917-5eb3-414e-83da-0805a527b9fc" providerId="AD" clId="Web-{5D2BA162-5EE3-CD06-27C2-709573251262}" dt="2024-10-06T17:44:22.019" v="35"/>
          <ac:grpSpMkLst>
            <pc:docMk/>
            <pc:sldMk cId="2990350330" sldId="317"/>
            <ac:grpSpMk id="770" creationId="{5993D411-4D49-A977-E9DA-B9421DD593BA}"/>
          </ac:grpSpMkLst>
        </pc:grpChg>
        <pc:grpChg chg="add mod">
          <ac:chgData name="John Baumann" userId="S::jcb20i@fsu.edu::8e96b917-5eb3-414e-83da-0805a527b9fc" providerId="AD" clId="Web-{5D2BA162-5EE3-CD06-27C2-709573251262}" dt="2024-10-06T18:07:04.403" v="319" actId="14100"/>
          <ac:grpSpMkLst>
            <pc:docMk/>
            <pc:sldMk cId="2990350330" sldId="317"/>
            <ac:grpSpMk id="1688" creationId="{3209E59C-14F6-7DCC-60E6-EA7A20FF07A7}"/>
          </ac:grpSpMkLst>
        </pc:grpChg>
        <pc:graphicFrameChg chg="add del mod modGraphic">
          <ac:chgData name="John Baumann" userId="S::jcb20i@fsu.edu::8e96b917-5eb3-414e-83da-0805a527b9fc" providerId="AD" clId="Web-{5D2BA162-5EE3-CD06-27C2-709573251262}" dt="2024-10-06T17:50:09.201" v="133"/>
          <ac:graphicFrameMkLst>
            <pc:docMk/>
            <pc:sldMk cId="2990350330" sldId="317"/>
            <ac:graphicFrameMk id="32" creationId="{D0037DD9-A7A1-1536-8BE8-352FE02BB683}"/>
          </ac:graphicFrameMkLst>
        </pc:graphicFrameChg>
        <pc:graphicFrameChg chg="add del mod modGraphic">
          <ac:chgData name="John Baumann" userId="S::jcb20i@fsu.edu::8e96b917-5eb3-414e-83da-0805a527b9fc" providerId="AD" clId="Web-{5D2BA162-5EE3-CD06-27C2-709573251262}" dt="2024-10-06T17:51:25.984" v="176"/>
          <ac:graphicFrameMkLst>
            <pc:docMk/>
            <pc:sldMk cId="2990350330" sldId="317"/>
            <ac:graphicFrameMk id="1151" creationId="{C51AA018-A944-408E-7575-C87E1418BBE7}"/>
          </ac:graphicFrameMkLst>
        </pc:graphicFrameChg>
        <pc:graphicFrameChg chg="add del mod modGraphic">
          <ac:chgData name="John Baumann" userId="S::jcb20i@fsu.edu::8e96b917-5eb3-414e-83da-0805a527b9fc" providerId="AD" clId="Web-{5D2BA162-5EE3-CD06-27C2-709573251262}" dt="2024-10-06T17:52:10.361" v="182"/>
          <ac:graphicFrameMkLst>
            <pc:docMk/>
            <pc:sldMk cId="2990350330" sldId="317"/>
            <ac:graphicFrameMk id="1614" creationId="{228D0370-FC98-5066-19F6-6FC8EED3778C}"/>
          </ac:graphicFrameMkLst>
        </pc:graphicFrameChg>
        <pc:graphicFrameChg chg="add del mod modGraphic">
          <ac:chgData name="John Baumann" userId="S::jcb20i@fsu.edu::8e96b917-5eb3-414e-83da-0805a527b9fc" providerId="AD" clId="Web-{5D2BA162-5EE3-CD06-27C2-709573251262}" dt="2024-10-06T17:53:01.315" v="189"/>
          <ac:graphicFrameMkLst>
            <pc:docMk/>
            <pc:sldMk cId="2990350330" sldId="317"/>
            <ac:graphicFrameMk id="1642" creationId="{665AB8AB-4C52-635F-E521-6372F3CA5D9D}"/>
          </ac:graphicFrameMkLst>
        </pc:graphicFrameChg>
        <pc:picChg chg="del">
          <ac:chgData name="John Baumann" userId="S::jcb20i@fsu.edu::8e96b917-5eb3-414e-83da-0805a527b9fc" providerId="AD" clId="Web-{5D2BA162-5EE3-CD06-27C2-709573251262}" dt="2024-10-06T17:45:58.365" v="44"/>
          <ac:picMkLst>
            <pc:docMk/>
            <pc:sldMk cId="2990350330" sldId="317"/>
            <ac:picMk id="6" creationId="{48D26A97-1DF9-19C7-5F5B-EBF5FC5C411D}"/>
          </ac:picMkLst>
        </pc:picChg>
        <pc:picChg chg="del">
          <ac:chgData name="John Baumann" userId="S::jcb20i@fsu.edu::8e96b917-5eb3-414e-83da-0805a527b9fc" providerId="AD" clId="Web-{5D2BA162-5EE3-CD06-27C2-709573251262}" dt="2024-10-06T17:45:58.397" v="48"/>
          <ac:picMkLst>
            <pc:docMk/>
            <pc:sldMk cId="2990350330" sldId="317"/>
            <ac:picMk id="7" creationId="{D8C37149-F795-E0D6-B481-53516952533C}"/>
          </ac:picMkLst>
        </pc:picChg>
        <pc:picChg chg="del">
          <ac:chgData name="John Baumann" userId="S::jcb20i@fsu.edu::8e96b917-5eb3-414e-83da-0805a527b9fc" providerId="AD" clId="Web-{5D2BA162-5EE3-CD06-27C2-709573251262}" dt="2024-10-06T17:45:58.397" v="49"/>
          <ac:picMkLst>
            <pc:docMk/>
            <pc:sldMk cId="2990350330" sldId="317"/>
            <ac:picMk id="9" creationId="{FD90BD9E-4E1E-EC51-C127-C0BFFACFE14E}"/>
          </ac:picMkLst>
        </pc:picChg>
        <pc:picChg chg="del">
          <ac:chgData name="John Baumann" userId="S::jcb20i@fsu.edu::8e96b917-5eb3-414e-83da-0805a527b9fc" providerId="AD" clId="Web-{5D2BA162-5EE3-CD06-27C2-709573251262}" dt="2024-10-06T17:44:30.769" v="37"/>
          <ac:picMkLst>
            <pc:docMk/>
            <pc:sldMk cId="2990350330" sldId="317"/>
            <ac:picMk id="11" creationId="{BF9DDF4E-515C-8275-3CFB-1593B7344A8F}"/>
          </ac:picMkLst>
        </pc:picChg>
        <pc:picChg chg="del">
          <ac:chgData name="John Baumann" userId="S::jcb20i@fsu.edu::8e96b917-5eb3-414e-83da-0805a527b9fc" providerId="AD" clId="Web-{5D2BA162-5EE3-CD06-27C2-709573251262}" dt="2024-10-06T17:45:58.365" v="46"/>
          <ac:picMkLst>
            <pc:docMk/>
            <pc:sldMk cId="2990350330" sldId="317"/>
            <ac:picMk id="12" creationId="{687FFFCE-BC10-7E4B-F397-C31F8C127C12}"/>
          </ac:picMkLst>
        </pc:picChg>
        <pc:picChg chg="del">
          <ac:chgData name="John Baumann" userId="S::jcb20i@fsu.edu::8e96b917-5eb3-414e-83da-0805a527b9fc" providerId="AD" clId="Web-{5D2BA162-5EE3-CD06-27C2-709573251262}" dt="2024-10-06T17:44:19.456" v="29"/>
          <ac:picMkLst>
            <pc:docMk/>
            <pc:sldMk cId="2990350330" sldId="317"/>
            <ac:picMk id="13" creationId="{CB0D5A9E-318C-08D3-10CF-13F7E4850748}"/>
          </ac:picMkLst>
        </pc:picChg>
        <pc:picChg chg="del">
          <ac:chgData name="John Baumann" userId="S::jcb20i@fsu.edu::8e96b917-5eb3-414e-83da-0805a527b9fc" providerId="AD" clId="Web-{5D2BA162-5EE3-CD06-27C2-709573251262}" dt="2024-10-06T17:45:58.365" v="45"/>
          <ac:picMkLst>
            <pc:docMk/>
            <pc:sldMk cId="2990350330" sldId="317"/>
            <ac:picMk id="14" creationId="{C33DA418-EC89-3D21-B219-968E2196ADE6}"/>
          </ac:picMkLst>
        </pc:picChg>
        <pc:picChg chg="add del">
          <ac:chgData name="John Baumann" userId="S::jcb20i@fsu.edu::8e96b917-5eb3-414e-83da-0805a527b9fc" providerId="AD" clId="Web-{5D2BA162-5EE3-CD06-27C2-709573251262}" dt="2024-10-06T18:02:43.770" v="212"/>
          <ac:picMkLst>
            <pc:docMk/>
            <pc:sldMk cId="2990350330" sldId="317"/>
            <ac:picMk id="27" creationId="{0C12046E-8DAA-551A-C297-73178C81B2F2}"/>
          </ac:picMkLst>
        </pc:picChg>
        <pc:picChg chg="add del">
          <ac:chgData name="John Baumann" userId="S::jcb20i@fsu.edu::8e96b917-5eb3-414e-83da-0805a527b9fc" providerId="AD" clId="Web-{5D2BA162-5EE3-CD06-27C2-709573251262}" dt="2024-10-06T18:02:41.770" v="211"/>
          <ac:picMkLst>
            <pc:docMk/>
            <pc:sldMk cId="2990350330" sldId="317"/>
            <ac:picMk id="29" creationId="{A7F456AC-AF98-D74E-B751-164463443482}"/>
          </ac:picMkLst>
        </pc:picChg>
        <pc:picChg chg="add del mod">
          <ac:chgData name="John Baumann" userId="S::jcb20i@fsu.edu::8e96b917-5eb3-414e-83da-0805a527b9fc" providerId="AD" clId="Web-{5D2BA162-5EE3-CD06-27C2-709573251262}" dt="2024-10-06T18:02:41.239" v="210"/>
          <ac:picMkLst>
            <pc:docMk/>
            <pc:sldMk cId="2990350330" sldId="317"/>
            <ac:picMk id="31" creationId="{B68CAC45-9DB9-61AD-C225-56F78C05C9B3}"/>
          </ac:picMkLst>
        </pc:picChg>
        <pc:picChg chg="del">
          <ac:chgData name="John Baumann" userId="S::jcb20i@fsu.edu::8e96b917-5eb3-414e-83da-0805a527b9fc" providerId="AD" clId="Web-{5D2BA162-5EE3-CD06-27C2-709573251262}" dt="2024-10-06T17:44:18.816" v="28"/>
          <ac:picMkLst>
            <pc:docMk/>
            <pc:sldMk cId="2990350330" sldId="317"/>
            <ac:picMk id="748" creationId="{5FC506B5-244E-3414-107F-2D4A14118C7C}"/>
          </ac:picMkLst>
        </pc:picChg>
        <pc:picChg chg="del">
          <ac:chgData name="John Baumann" userId="S::jcb20i@fsu.edu::8e96b917-5eb3-414e-83da-0805a527b9fc" providerId="AD" clId="Web-{5D2BA162-5EE3-CD06-27C2-709573251262}" dt="2024-10-06T17:44:22.925" v="36"/>
          <ac:picMkLst>
            <pc:docMk/>
            <pc:sldMk cId="2990350330" sldId="317"/>
            <ac:picMk id="774" creationId="{2E1223AA-65E8-93C5-0EB5-6F464EC55FBA}"/>
          </ac:picMkLst>
        </pc:picChg>
      </pc:sldChg>
    </pc:docChg>
  </pc:docChgLst>
  <pc:docChgLst>
    <pc:chgData name="Megan Jadush" userId="S::mmj20bd@fsu.edu::f366f1ef-3374-422c-a9df-d35b78e451a8" providerId="AD" clId="Web-{DDCAE701-C8E8-8C35-BB05-F7CF45CEBD30}"/>
    <pc:docChg chg="modSld">
      <pc:chgData name="Megan Jadush" userId="S::mmj20bd@fsu.edu::f366f1ef-3374-422c-a9df-d35b78e451a8" providerId="AD" clId="Web-{DDCAE701-C8E8-8C35-BB05-F7CF45CEBD30}" dt="2024-09-27T02:48:21.299" v="283" actId="1076"/>
      <pc:docMkLst>
        <pc:docMk/>
      </pc:docMkLst>
      <pc:sldChg chg="addSp delSp modSp">
        <pc:chgData name="Megan Jadush" userId="S::mmj20bd@fsu.edu::f366f1ef-3374-422c-a9df-d35b78e451a8" providerId="AD" clId="Web-{DDCAE701-C8E8-8C35-BB05-F7CF45CEBD30}" dt="2024-09-27T02:48:21.299" v="283" actId="1076"/>
        <pc:sldMkLst>
          <pc:docMk/>
          <pc:sldMk cId="3934060637" sldId="294"/>
        </pc:sldMkLst>
        <pc:spChg chg="add mod">
          <ac:chgData name="Megan Jadush" userId="S::mmj20bd@fsu.edu::f366f1ef-3374-422c-a9df-d35b78e451a8" providerId="AD" clId="Web-{DDCAE701-C8E8-8C35-BB05-F7CF45CEBD30}" dt="2024-09-27T02:48:21.299" v="283" actId="1076"/>
          <ac:spMkLst>
            <pc:docMk/>
            <pc:sldMk cId="3934060637" sldId="294"/>
            <ac:spMk id="9" creationId="{7BC75862-41D9-9198-D3C4-184290FFF3C7}"/>
          </ac:spMkLst>
        </pc:spChg>
        <pc:spChg chg="add del mod">
          <ac:chgData name="Megan Jadush" userId="S::mmj20bd@fsu.edu::f366f1ef-3374-422c-a9df-d35b78e451a8" providerId="AD" clId="Web-{DDCAE701-C8E8-8C35-BB05-F7CF45CEBD30}" dt="2024-09-27T02:33:22.938" v="111"/>
          <ac:spMkLst>
            <pc:docMk/>
            <pc:sldMk cId="3934060637" sldId="294"/>
            <ac:spMk id="10" creationId="{9BF814AC-0040-ED64-BD80-9FCA7072584E}"/>
          </ac:spMkLst>
        </pc:spChg>
        <pc:spChg chg="add mod">
          <ac:chgData name="Megan Jadush" userId="S::mmj20bd@fsu.edu::f366f1ef-3374-422c-a9df-d35b78e451a8" providerId="AD" clId="Web-{DDCAE701-C8E8-8C35-BB05-F7CF45CEBD30}" dt="2024-09-27T02:47:31.829" v="273" actId="1076"/>
          <ac:spMkLst>
            <pc:docMk/>
            <pc:sldMk cId="3934060637" sldId="294"/>
            <ac:spMk id="11" creationId="{06078C16-195B-F29F-1CC7-30187DF81F84}"/>
          </ac:spMkLst>
        </pc:spChg>
        <pc:spChg chg="mod">
          <ac:chgData name="Megan Jadush" userId="S::mmj20bd@fsu.edu::f366f1ef-3374-422c-a9df-d35b78e451a8" providerId="AD" clId="Web-{DDCAE701-C8E8-8C35-BB05-F7CF45CEBD30}" dt="2024-09-27T02:46:04.482" v="223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Megan Jadush" userId="S::mmj20bd@fsu.edu::f366f1ef-3374-422c-a9df-d35b78e451a8" providerId="AD" clId="Web-{DDCAE701-C8E8-8C35-BB05-F7CF45CEBD30}" dt="2024-09-27T02:43:46.914" v="214" actId="1076"/>
          <ac:spMkLst>
            <pc:docMk/>
            <pc:sldMk cId="3934060637" sldId="294"/>
            <ac:spMk id="22" creationId="{D8D76D7B-7F4D-DFA4-546F-8C3103141E72}"/>
          </ac:spMkLst>
        </pc:spChg>
        <pc:spChg chg="mod">
          <ac:chgData name="Megan Jadush" userId="S::mmj20bd@fsu.edu::f366f1ef-3374-422c-a9df-d35b78e451a8" providerId="AD" clId="Web-{DDCAE701-C8E8-8C35-BB05-F7CF45CEBD30}" dt="2024-09-27T02:46:31.076" v="246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Megan Jadush" userId="S::mmj20bd@fsu.edu::f366f1ef-3374-422c-a9df-d35b78e451a8" providerId="AD" clId="Web-{DDCAE701-C8E8-8C35-BB05-F7CF45CEBD30}" dt="2024-09-27T02:47:14.453" v="271" actId="1076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Megan Jadush" userId="S::mmj20bd@fsu.edu::f366f1ef-3374-422c-a9df-d35b78e451a8" providerId="AD" clId="Web-{DDCAE701-C8E8-8C35-BB05-F7CF45CEBD30}" dt="2024-09-27T02:47:08" v="268" actId="1076"/>
          <ac:spMkLst>
            <pc:docMk/>
            <pc:sldMk cId="3934060637" sldId="294"/>
            <ac:spMk id="25" creationId="{58A3E153-9864-9F76-7BAA-1CF3761369F4}"/>
          </ac:spMkLst>
        </pc:spChg>
        <pc:spChg chg="del mod">
          <ac:chgData name="Megan Jadush" userId="S::mmj20bd@fsu.edu::f366f1ef-3374-422c-a9df-d35b78e451a8" providerId="AD" clId="Web-{DDCAE701-C8E8-8C35-BB05-F7CF45CEBD30}" dt="2024-09-27T02:26:12.592" v="61"/>
          <ac:spMkLst>
            <pc:docMk/>
            <pc:sldMk cId="3934060637" sldId="294"/>
            <ac:spMk id="26" creationId="{505D0A1D-69DD-28BD-6C9A-178C6EBDEB3D}"/>
          </ac:spMkLst>
        </pc:spChg>
        <pc:spChg chg="mod">
          <ac:chgData name="Megan Jadush" userId="S::mmj20bd@fsu.edu::f366f1ef-3374-422c-a9df-d35b78e451a8" providerId="AD" clId="Web-{DDCAE701-C8E8-8C35-BB05-F7CF45CEBD30}" dt="2024-09-27T02:43:22.163" v="204" actId="1076"/>
          <ac:spMkLst>
            <pc:docMk/>
            <pc:sldMk cId="3934060637" sldId="294"/>
            <ac:spMk id="27" creationId="{D5FBC3D8-D46D-C9A6-36DD-809D170D4E11}"/>
          </ac:spMkLst>
        </pc:spChg>
        <pc:spChg chg="mod">
          <ac:chgData name="Megan Jadush" userId="S::mmj20bd@fsu.edu::f366f1ef-3374-422c-a9df-d35b78e451a8" providerId="AD" clId="Web-{DDCAE701-C8E8-8C35-BB05-F7CF45CEBD30}" dt="2024-09-27T02:47:08.015" v="269" actId="1076"/>
          <ac:spMkLst>
            <pc:docMk/>
            <pc:sldMk cId="3934060637" sldId="294"/>
            <ac:spMk id="28" creationId="{5D5B4034-FEA3-B3A8-B298-520259A893F7}"/>
          </ac:spMkLst>
        </pc:spChg>
        <pc:spChg chg="mod">
          <ac:chgData name="Megan Jadush" userId="S::mmj20bd@fsu.edu::f366f1ef-3374-422c-a9df-d35b78e451a8" providerId="AD" clId="Web-{DDCAE701-C8E8-8C35-BB05-F7CF45CEBD30}" dt="2024-09-27T02:46:39.592" v="254" actId="20577"/>
          <ac:spMkLst>
            <pc:docMk/>
            <pc:sldMk cId="3934060637" sldId="294"/>
            <ac:spMk id="29" creationId="{0F9ED49A-7CCA-D6BD-2BF9-66EA597B3B5C}"/>
          </ac:spMkLst>
        </pc:spChg>
        <pc:picChg chg="mod modCrop">
          <ac:chgData name="Megan Jadush" userId="S::mmj20bd@fsu.edu::f366f1ef-3374-422c-a9df-d35b78e451a8" providerId="AD" clId="Web-{DDCAE701-C8E8-8C35-BB05-F7CF45CEBD30}" dt="2024-09-27T02:47:14.437" v="270" actId="1076"/>
          <ac:picMkLst>
            <pc:docMk/>
            <pc:sldMk cId="3934060637" sldId="294"/>
            <ac:picMk id="2" creationId="{517A15CB-9F75-7131-CB8D-5B53A6B02435}"/>
          </ac:picMkLst>
        </pc:picChg>
        <pc:picChg chg="add del">
          <ac:chgData name="Megan Jadush" userId="S::mmj20bd@fsu.edu::f366f1ef-3374-422c-a9df-d35b78e451a8" providerId="AD" clId="Web-{DDCAE701-C8E8-8C35-BB05-F7CF45CEBD30}" dt="2024-09-27T02:22:35.959" v="1"/>
          <ac:picMkLst>
            <pc:docMk/>
            <pc:sldMk cId="3934060637" sldId="294"/>
            <ac:picMk id="6" creationId="{AEA9AE71-C0B7-BB62-1B9F-DF2A107DC092}"/>
          </ac:picMkLst>
        </pc:picChg>
        <pc:picChg chg="add mod ord modCrop">
          <ac:chgData name="Megan Jadush" userId="S::mmj20bd@fsu.edu::f366f1ef-3374-422c-a9df-d35b78e451a8" providerId="AD" clId="Web-{DDCAE701-C8E8-8C35-BB05-F7CF45CEBD30}" dt="2024-09-27T02:43:39.976" v="212" actId="1076"/>
          <ac:picMkLst>
            <pc:docMk/>
            <pc:sldMk cId="3934060637" sldId="294"/>
            <ac:picMk id="7" creationId="{7C72BB54-1F42-06E5-0DAB-21E095854933}"/>
          </ac:picMkLst>
        </pc:picChg>
      </pc:sldChg>
    </pc:docChg>
  </pc:docChgLst>
  <pc:docChgLst>
    <pc:chgData name="John Baumann" userId="S::jcb20i@fsu.edu::8e96b917-5eb3-414e-83da-0805a527b9fc" providerId="AD" clId="Web-{5B8879E7-50D9-882E-E268-2FE72A123204}"/>
    <pc:docChg chg="modSld">
      <pc:chgData name="John Baumann" userId="S::jcb20i@fsu.edu::8e96b917-5eb3-414e-83da-0805a527b9fc" providerId="AD" clId="Web-{5B8879E7-50D9-882E-E268-2FE72A123204}" dt="2024-09-28T18:49:58.617" v="5"/>
      <pc:docMkLst>
        <pc:docMk/>
      </pc:docMkLst>
      <pc:sldChg chg="addSp delSp modSp">
        <pc:chgData name="John Baumann" userId="S::jcb20i@fsu.edu::8e96b917-5eb3-414e-83da-0805a527b9fc" providerId="AD" clId="Web-{5B8879E7-50D9-882E-E268-2FE72A123204}" dt="2024-09-28T18:49:58.617" v="5"/>
        <pc:sldMkLst>
          <pc:docMk/>
          <pc:sldMk cId="3934060637" sldId="294"/>
        </pc:sldMkLst>
        <pc:spChg chg="del">
          <ac:chgData name="John Baumann" userId="S::jcb20i@fsu.edu::8e96b917-5eb3-414e-83da-0805a527b9fc" providerId="AD" clId="Web-{5B8879E7-50D9-882E-E268-2FE72A123204}" dt="2024-09-28T18:46:57.913" v="0"/>
          <ac:spMkLst>
            <pc:docMk/>
            <pc:sldMk cId="3934060637" sldId="294"/>
            <ac:spMk id="27" creationId="{D5FBC3D8-D46D-C9A6-36DD-809D170D4E11}"/>
          </ac:spMkLst>
        </pc:spChg>
        <pc:picChg chg="add mod ord">
          <ac:chgData name="John Baumann" userId="S::jcb20i@fsu.edu::8e96b917-5eb3-414e-83da-0805a527b9fc" providerId="AD" clId="Web-{5B8879E7-50D9-882E-E268-2FE72A123204}" dt="2024-09-28T18:49:58.617" v="5"/>
          <ac:picMkLst>
            <pc:docMk/>
            <pc:sldMk cId="3934060637" sldId="294"/>
            <ac:picMk id="8" creationId="{AC120FFC-C007-7194-BD11-18FFFBEC1944}"/>
          </ac:picMkLst>
        </pc:picChg>
      </pc:sldChg>
    </pc:docChg>
  </pc:docChgLst>
  <pc:docChgLst>
    <pc:chgData name="Cody Carlson" userId="S::crc21h@fsu.edu::609fdf51-6566-48e3-9bea-493f89ab2033" providerId="AD" clId="Web-{DD7ECF4C-AFEB-41DA-995D-40F5081B838D}"/>
    <pc:docChg chg="modSld">
      <pc:chgData name="Cody Carlson" userId="S::crc21h@fsu.edu::609fdf51-6566-48e3-9bea-493f89ab2033" providerId="AD" clId="Web-{DD7ECF4C-AFEB-41DA-995D-40F5081B838D}" dt="2024-09-27T13:03:42.947" v="0"/>
      <pc:docMkLst>
        <pc:docMk/>
      </pc:docMkLst>
      <pc:sldChg chg="addSp delSp modSp">
        <pc:chgData name="Cody Carlson" userId="S::crc21h@fsu.edu::609fdf51-6566-48e3-9bea-493f89ab2033" providerId="AD" clId="Web-{DD7ECF4C-AFEB-41DA-995D-40F5081B838D}" dt="2024-09-27T13:03:42.947" v="0"/>
        <pc:sldMkLst>
          <pc:docMk/>
          <pc:sldMk cId="3934060637" sldId="294"/>
        </pc:sldMkLst>
        <pc:spChg chg="del">
          <ac:chgData name="Cody Carlson" userId="S::crc21h@fsu.edu::609fdf51-6566-48e3-9bea-493f89ab2033" providerId="AD" clId="Web-{DD7ECF4C-AFEB-41DA-995D-40F5081B838D}" dt="2024-09-27T13:03:42.947" v="0"/>
          <ac:spMkLst>
            <pc:docMk/>
            <pc:sldMk cId="3934060637" sldId="294"/>
            <ac:spMk id="28" creationId="{5D5B4034-FEA3-B3A8-B298-520259A893F7}"/>
          </ac:spMkLst>
        </pc:spChg>
        <pc:picChg chg="add mod ord">
          <ac:chgData name="Cody Carlson" userId="S::crc21h@fsu.edu::609fdf51-6566-48e3-9bea-493f89ab2033" providerId="AD" clId="Web-{DD7ECF4C-AFEB-41DA-995D-40F5081B838D}" dt="2024-09-27T13:03:42.947" v="0"/>
          <ac:picMkLst>
            <pc:docMk/>
            <pc:sldMk cId="3934060637" sldId="294"/>
            <ac:picMk id="5" creationId="{1AD3DF5A-57C0-CE48-9463-093518E9F511}"/>
          </ac:picMkLst>
        </pc:picChg>
      </pc:sldChg>
    </pc:docChg>
  </pc:docChgLst>
  <pc:docChgLst>
    <pc:chgData name="John Baumann" userId="S::jcb20i@fsu.edu::8e96b917-5eb3-414e-83da-0805a527b9fc" providerId="AD" clId="Web-{CDADC993-F36C-1E0B-0D71-787F5F1E9912}"/>
    <pc:docChg chg="modSld">
      <pc:chgData name="John Baumann" userId="S::jcb20i@fsu.edu::8e96b917-5eb3-414e-83da-0805a527b9fc" providerId="AD" clId="Web-{CDADC993-F36C-1E0B-0D71-787F5F1E9912}" dt="2024-09-30T20:30:55.619" v="3"/>
      <pc:docMkLst>
        <pc:docMk/>
      </pc:docMkLst>
      <pc:sldChg chg="addSp delSp modSp">
        <pc:chgData name="John Baumann" userId="S::jcb20i@fsu.edu::8e96b917-5eb3-414e-83da-0805a527b9fc" providerId="AD" clId="Web-{CDADC993-F36C-1E0B-0D71-787F5F1E9912}" dt="2024-09-30T20:30:55.619" v="3"/>
        <pc:sldMkLst>
          <pc:docMk/>
          <pc:sldMk cId="3934060637" sldId="294"/>
        </pc:sldMkLst>
        <pc:picChg chg="add del mod">
          <ac:chgData name="John Baumann" userId="S::jcb20i@fsu.edu::8e96b917-5eb3-414e-83da-0805a527b9fc" providerId="AD" clId="Web-{CDADC993-F36C-1E0B-0D71-787F5F1E9912}" dt="2024-09-30T20:30:55.619" v="3"/>
          <ac:picMkLst>
            <pc:docMk/>
            <pc:sldMk cId="3934060637" sldId="294"/>
            <ac:picMk id="12" creationId="{50FAAD99-A196-AB4A-C322-D21274547671}"/>
          </ac:picMkLst>
        </pc:picChg>
      </pc:sldChg>
    </pc:docChg>
  </pc:docChgLst>
  <pc:docChgLst>
    <pc:chgData name="Megan Jadush" userId="S::mmj20bd@fsu.edu::f366f1ef-3374-422c-a9df-d35b78e451a8" providerId="AD" clId="Web-{E81918A2-7C20-A9F9-4BB2-C4609DF18372}"/>
    <pc:docChg chg="modSld">
      <pc:chgData name="Megan Jadush" userId="S::mmj20bd@fsu.edu::f366f1ef-3374-422c-a9df-d35b78e451a8" providerId="AD" clId="Web-{E81918A2-7C20-A9F9-4BB2-C4609DF18372}" dt="2024-09-30T20:33:42.069" v="38"/>
      <pc:docMkLst>
        <pc:docMk/>
      </pc:docMkLst>
      <pc:sldChg chg="modSp">
        <pc:chgData name="Megan Jadush" userId="S::mmj20bd@fsu.edu::f366f1ef-3374-422c-a9df-d35b78e451a8" providerId="AD" clId="Web-{E81918A2-7C20-A9F9-4BB2-C4609DF18372}" dt="2024-09-30T19:54:50.179" v="4" actId="20577"/>
        <pc:sldMkLst>
          <pc:docMk/>
          <pc:sldMk cId="2887185268" sldId="295"/>
        </pc:sldMkLst>
        <pc:spChg chg="mod">
          <ac:chgData name="Megan Jadush" userId="S::mmj20bd@fsu.edu::f366f1ef-3374-422c-a9df-d35b78e451a8" providerId="AD" clId="Web-{E81918A2-7C20-A9F9-4BB2-C4609DF18372}" dt="2024-09-30T19:54:50.179" v="4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addSp delSp modSp">
        <pc:chgData name="Megan Jadush" userId="S::mmj20bd@fsu.edu::f366f1ef-3374-422c-a9df-d35b78e451a8" providerId="AD" clId="Web-{E81918A2-7C20-A9F9-4BB2-C4609DF18372}" dt="2024-09-30T20:33:42.069" v="38"/>
        <pc:sldMkLst>
          <pc:docMk/>
          <pc:sldMk cId="3665579827" sldId="297"/>
        </pc:sldMkLst>
        <pc:spChg chg="del">
          <ac:chgData name="Megan Jadush" userId="S::mmj20bd@fsu.edu::f366f1ef-3374-422c-a9df-d35b78e451a8" providerId="AD" clId="Web-{E81918A2-7C20-A9F9-4BB2-C4609DF18372}" dt="2024-09-30T20:27:20.632" v="5"/>
          <ac:spMkLst>
            <pc:docMk/>
            <pc:sldMk cId="3665579827" sldId="297"/>
            <ac:spMk id="6" creationId="{93697A58-4810-E9E4-01EF-18BF9B313AAE}"/>
          </ac:spMkLst>
        </pc:spChg>
        <pc:picChg chg="add mod ord">
          <ac:chgData name="Megan Jadush" userId="S::mmj20bd@fsu.edu::f366f1ef-3374-422c-a9df-d35b78e451a8" providerId="AD" clId="Web-{E81918A2-7C20-A9F9-4BB2-C4609DF18372}" dt="2024-09-30T20:29:39.710" v="27" actId="1076"/>
          <ac:picMkLst>
            <pc:docMk/>
            <pc:sldMk cId="3665579827" sldId="297"/>
            <ac:picMk id="7" creationId="{D8C37149-F795-E0D6-B481-53516952533C}"/>
          </ac:picMkLst>
        </pc:picChg>
        <pc:picChg chg="add del mod">
          <ac:chgData name="Megan Jadush" userId="S::mmj20bd@fsu.edu::f366f1ef-3374-422c-a9df-d35b78e451a8" providerId="AD" clId="Web-{E81918A2-7C20-A9F9-4BB2-C4609DF18372}" dt="2024-09-30T20:28:53.053" v="16"/>
          <ac:picMkLst>
            <pc:docMk/>
            <pc:sldMk cId="3665579827" sldId="297"/>
            <ac:picMk id="8" creationId="{7AD72255-EBFB-DE09-FA55-4575BD31494C}"/>
          </ac:picMkLst>
        </pc:picChg>
        <pc:picChg chg="add mod ord">
          <ac:chgData name="Megan Jadush" userId="S::mmj20bd@fsu.edu::f366f1ef-3374-422c-a9df-d35b78e451a8" providerId="AD" clId="Web-{E81918A2-7C20-A9F9-4BB2-C4609DF18372}" dt="2024-09-30T20:30:19.038" v="31"/>
          <ac:picMkLst>
            <pc:docMk/>
            <pc:sldMk cId="3665579827" sldId="297"/>
            <ac:picMk id="9" creationId="{FD90BD9E-4E1E-EC51-C127-C0BFFACFE14E}"/>
          </ac:picMkLst>
        </pc:picChg>
        <pc:picChg chg="add del mod">
          <ac:chgData name="Megan Jadush" userId="S::mmj20bd@fsu.edu::f366f1ef-3374-422c-a9df-d35b78e451a8" providerId="AD" clId="Web-{E81918A2-7C20-A9F9-4BB2-C4609DF18372}" dt="2024-09-30T20:30:24.897" v="32"/>
          <ac:picMkLst>
            <pc:docMk/>
            <pc:sldMk cId="3665579827" sldId="297"/>
            <ac:picMk id="10" creationId="{19E97724-2586-4845-92C7-1C5C5F3B7F24}"/>
          </ac:picMkLst>
        </pc:picChg>
        <pc:picChg chg="add mod">
          <ac:chgData name="Megan Jadush" userId="S::mmj20bd@fsu.edu::f366f1ef-3374-422c-a9df-d35b78e451a8" providerId="AD" clId="Web-{E81918A2-7C20-A9F9-4BB2-C4609DF18372}" dt="2024-09-30T20:29:37.522" v="26" actId="1076"/>
          <ac:picMkLst>
            <pc:docMk/>
            <pc:sldMk cId="3665579827" sldId="297"/>
            <ac:picMk id="12" creationId="{687FFFCE-BC10-7E4B-F397-C31F8C127C12}"/>
          </ac:picMkLst>
        </pc:picChg>
        <pc:picChg chg="add mod">
          <ac:chgData name="Megan Jadush" userId="S::mmj20bd@fsu.edu::f366f1ef-3374-422c-a9df-d35b78e451a8" providerId="AD" clId="Web-{E81918A2-7C20-A9F9-4BB2-C4609DF18372}" dt="2024-09-30T20:29:34.366" v="25" actId="1076"/>
          <ac:picMkLst>
            <pc:docMk/>
            <pc:sldMk cId="3665579827" sldId="297"/>
            <ac:picMk id="14" creationId="{C33DA418-EC89-3D21-B219-968E2196ADE6}"/>
          </ac:picMkLst>
        </pc:picChg>
        <pc:inkChg chg="add del mod">
          <ac:chgData name="Megan Jadush" userId="S::mmj20bd@fsu.edu::f366f1ef-3374-422c-a9df-d35b78e451a8" providerId="AD" clId="Web-{E81918A2-7C20-A9F9-4BB2-C4609DF18372}" dt="2024-09-30T20:33:42.069" v="38"/>
          <ac:inkMkLst>
            <pc:docMk/>
            <pc:sldMk cId="3665579827" sldId="297"/>
            <ac:inkMk id="15" creationId="{30A44B85-201A-6E0E-611F-E8AD7EB7EFC5}"/>
          </ac:inkMkLst>
        </pc:inkChg>
        <pc:inkChg chg="add del">
          <ac:chgData name="Megan Jadush" userId="S::mmj20bd@fsu.edu::f366f1ef-3374-422c-a9df-d35b78e451a8" providerId="AD" clId="Web-{E81918A2-7C20-A9F9-4BB2-C4609DF18372}" dt="2024-09-30T20:31:33.631" v="35"/>
          <ac:inkMkLst>
            <pc:docMk/>
            <pc:sldMk cId="3665579827" sldId="297"/>
            <ac:inkMk id="16" creationId="{25C39C6A-E2C0-C0B2-E2C8-EC152D013FA7}"/>
          </ac:inkMkLst>
        </pc:inkChg>
      </pc:sldChg>
    </pc:docChg>
  </pc:docChgLst>
  <pc:docChgLst>
    <pc:chgData name="Jean-Baptiste, Malik A." userId="S::malik1.jeanbaptiste_famu.edu#ext#@fsu.onmicrosoft.com::b0338008-ed41-4c75-8a99-81202ab8f804" providerId="AD" clId="Web-{FC7A9F30-D31B-EB94-CC25-293FABB8E798}"/>
    <pc:docChg chg="addSld modSld sldOrd modSection">
      <pc:chgData name="Jean-Baptiste, Malik A." userId="S::malik1.jeanbaptiste_famu.edu#ext#@fsu.onmicrosoft.com::b0338008-ed41-4c75-8a99-81202ab8f804" providerId="AD" clId="Web-{FC7A9F30-D31B-EB94-CC25-293FABB8E798}" dt="2024-10-07T14:54:53.367" v="192"/>
      <pc:docMkLst>
        <pc:docMk/>
      </pc:docMkLst>
      <pc:sldChg chg="addSp delSp modSp">
        <pc:chgData name="Jean-Baptiste, Malik A." userId="S::malik1.jeanbaptiste_famu.edu#ext#@fsu.onmicrosoft.com::b0338008-ed41-4c75-8a99-81202ab8f804" providerId="AD" clId="Web-{FC7A9F30-D31B-EB94-CC25-293FABB8E798}" dt="2024-10-07T14:37:04.015" v="81" actId="20577"/>
        <pc:sldMkLst>
          <pc:docMk/>
          <pc:sldMk cId="281931728" sldId="316"/>
        </pc:sldMkLst>
        <pc:spChg chg="del mod">
          <ac:chgData name="Jean-Baptiste, Malik A." userId="S::malik1.jeanbaptiste_famu.edu#ext#@fsu.onmicrosoft.com::b0338008-ed41-4c75-8a99-81202ab8f804" providerId="AD" clId="Web-{FC7A9F30-D31B-EB94-CC25-293FABB8E798}" dt="2024-10-07T13:28:01.476" v="2"/>
          <ac:spMkLst>
            <pc:docMk/>
            <pc:sldMk cId="281931728" sldId="316"/>
            <ac:spMk id="2" creationId="{6D4ED6D2-2235-922A-316E-751194CC2E1A}"/>
          </ac:spMkLst>
        </pc:spChg>
        <pc:spChg chg="add mod">
          <ac:chgData name="Jean-Baptiste, Malik A." userId="S::malik1.jeanbaptiste_famu.edu#ext#@fsu.onmicrosoft.com::b0338008-ed41-4c75-8a99-81202ab8f804" providerId="AD" clId="Web-{FC7A9F30-D31B-EB94-CC25-293FABB8E798}" dt="2024-10-07T14:32:11.520" v="63" actId="20577"/>
          <ac:spMkLst>
            <pc:docMk/>
            <pc:sldMk cId="281931728" sldId="316"/>
            <ac:spMk id="10" creationId="{F9CCBD82-7926-9F04-FCC9-D296F22E2A24}"/>
          </ac:spMkLst>
        </pc:spChg>
        <pc:spChg chg="add mod">
          <ac:chgData name="Jean-Baptiste, Malik A." userId="S::malik1.jeanbaptiste_famu.edu#ext#@fsu.onmicrosoft.com::b0338008-ed41-4c75-8a99-81202ab8f804" providerId="AD" clId="Web-{FC7A9F30-D31B-EB94-CC25-293FABB8E798}" dt="2024-10-07T14:31:21.315" v="56" actId="20577"/>
          <ac:spMkLst>
            <pc:docMk/>
            <pc:sldMk cId="281931728" sldId="316"/>
            <ac:spMk id="11" creationId="{80F1540D-1BF6-EE07-2F46-02C3BA8F0143}"/>
          </ac:spMkLst>
        </pc:spChg>
        <pc:spChg chg="add mod">
          <ac:chgData name="Jean-Baptiste, Malik A." userId="S::malik1.jeanbaptiste_famu.edu#ext#@fsu.onmicrosoft.com::b0338008-ed41-4c75-8a99-81202ab8f804" providerId="AD" clId="Web-{FC7A9F30-D31B-EB94-CC25-293FABB8E798}" dt="2024-10-07T14:37:04.015" v="81" actId="20577"/>
          <ac:spMkLst>
            <pc:docMk/>
            <pc:sldMk cId="281931728" sldId="316"/>
            <ac:spMk id="12" creationId="{4B02134C-FC62-4EF9-3661-06BD6633C317}"/>
          </ac:spMkLst>
        </pc:spChg>
        <pc:picChg chg="add mod">
          <ac:chgData name="Jean-Baptiste, Malik A." userId="S::malik1.jeanbaptiste_famu.edu#ext#@fsu.onmicrosoft.com::b0338008-ed41-4c75-8a99-81202ab8f804" providerId="AD" clId="Web-{FC7A9F30-D31B-EB94-CC25-293FABB8E798}" dt="2024-10-07T14:24:55.489" v="16" actId="1076"/>
          <ac:picMkLst>
            <pc:docMk/>
            <pc:sldMk cId="281931728" sldId="316"/>
            <ac:picMk id="2" creationId="{F534C6C0-B848-9CA4-2D58-E7ACD75C70C4}"/>
          </ac:picMkLst>
        </pc:picChg>
        <pc:picChg chg="add mod">
          <ac:chgData name="Jean-Baptiste, Malik A." userId="S::malik1.jeanbaptiste_famu.edu#ext#@fsu.onmicrosoft.com::b0338008-ed41-4c75-8a99-81202ab8f804" providerId="AD" clId="Web-{FC7A9F30-D31B-EB94-CC25-293FABB8E798}" dt="2024-10-07T14:27:09.931" v="23" actId="1076"/>
          <ac:picMkLst>
            <pc:docMk/>
            <pc:sldMk cId="281931728" sldId="316"/>
            <ac:picMk id="7" creationId="{BF0CE059-1478-60FC-90A2-0CEB766EFE04}"/>
          </ac:picMkLst>
        </pc:picChg>
        <pc:picChg chg="add del mod">
          <ac:chgData name="Jean-Baptiste, Malik A." userId="S::malik1.jeanbaptiste_famu.edu#ext#@fsu.onmicrosoft.com::b0338008-ed41-4c75-8a99-81202ab8f804" providerId="AD" clId="Web-{FC7A9F30-D31B-EB94-CC25-293FABB8E798}" dt="2024-10-07T14:04:15.412" v="12"/>
          <ac:picMkLst>
            <pc:docMk/>
            <pc:sldMk cId="281931728" sldId="316"/>
            <ac:picMk id="8" creationId="{4BCA3BDB-2D6D-5DA6-B4EF-45CECF2490CA}"/>
          </ac:picMkLst>
        </pc:picChg>
        <pc:picChg chg="add mod">
          <ac:chgData name="Jean-Baptiste, Malik A." userId="S::malik1.jeanbaptiste_famu.edu#ext#@fsu.onmicrosoft.com::b0338008-ed41-4c75-8a99-81202ab8f804" providerId="AD" clId="Web-{FC7A9F30-D31B-EB94-CC25-293FABB8E798}" dt="2024-10-07T14:27:29.041" v="26" actId="1076"/>
          <ac:picMkLst>
            <pc:docMk/>
            <pc:sldMk cId="281931728" sldId="316"/>
            <ac:picMk id="9" creationId="{DEBD028F-1045-F075-0180-137CA6A3821D}"/>
          </ac:picMkLst>
        </pc:picChg>
      </pc:sldChg>
      <pc:sldChg chg="ord">
        <pc:chgData name="Jean-Baptiste, Malik A." userId="S::malik1.jeanbaptiste_famu.edu#ext#@fsu.onmicrosoft.com::b0338008-ed41-4c75-8a99-81202ab8f804" providerId="AD" clId="Web-{FC7A9F30-D31B-EB94-CC25-293FABB8E798}" dt="2024-10-07T14:42:16.199" v="84"/>
        <pc:sldMkLst>
          <pc:docMk/>
          <pc:sldMk cId="2990350330" sldId="317"/>
        </pc:sldMkLst>
      </pc:sldChg>
      <pc:sldChg chg="add replId">
        <pc:chgData name="Jean-Baptiste, Malik A." userId="S::malik1.jeanbaptiste_famu.edu#ext#@fsu.onmicrosoft.com::b0338008-ed41-4c75-8a99-81202ab8f804" providerId="AD" clId="Web-{FC7A9F30-D31B-EB94-CC25-293FABB8E798}" dt="2024-10-07T13:25:13.453" v="0"/>
        <pc:sldMkLst>
          <pc:docMk/>
          <pc:sldMk cId="2440252246" sldId="318"/>
        </pc:sldMkLst>
      </pc:sldChg>
      <pc:sldChg chg="addSp delSp modSp add ord replId">
        <pc:chgData name="Jean-Baptiste, Malik A." userId="S::malik1.jeanbaptiste_famu.edu#ext#@fsu.onmicrosoft.com::b0338008-ed41-4c75-8a99-81202ab8f804" providerId="AD" clId="Web-{FC7A9F30-D31B-EB94-CC25-293FABB8E798}" dt="2024-10-07T14:54:53.367" v="192"/>
        <pc:sldMkLst>
          <pc:docMk/>
          <pc:sldMk cId="2047394717" sldId="319"/>
        </pc:sldMkLst>
        <pc:spChg chg="del mod">
          <ac:chgData name="Jean-Baptiste, Malik A." userId="S::malik1.jeanbaptiste_famu.edu#ext#@fsu.onmicrosoft.com::b0338008-ed41-4c75-8a99-81202ab8f804" providerId="AD" clId="Web-{FC7A9F30-D31B-EB94-CC25-293FABB8E798}" dt="2024-10-07T14:44:44.720" v="86"/>
          <ac:spMkLst>
            <pc:docMk/>
            <pc:sldMk cId="2047394717" sldId="319"/>
            <ac:spMk id="2" creationId="{6D4ED6D2-2235-922A-316E-751194CC2E1A}"/>
          </ac:spMkLst>
        </pc:spChg>
        <pc:spChg chg="mod">
          <ac:chgData name="Jean-Baptiste, Malik A." userId="S::malik1.jeanbaptiste_famu.edu#ext#@fsu.onmicrosoft.com::b0338008-ed41-4c75-8a99-81202ab8f804" providerId="AD" clId="Web-{FC7A9F30-D31B-EB94-CC25-293FABB8E798}" dt="2024-10-07T14:53:25.973" v="178" actId="1076"/>
          <ac:spMkLst>
            <pc:docMk/>
            <pc:sldMk cId="2047394717" sldId="319"/>
            <ac:spMk id="5" creationId="{24D093F4-A657-939E-86C0-1ED8B5726884}"/>
          </ac:spMkLst>
        </pc:spChg>
        <pc:spChg chg="add mod">
          <ac:chgData name="Jean-Baptiste, Malik A." userId="S::malik1.jeanbaptiste_famu.edu#ext#@fsu.onmicrosoft.com::b0338008-ed41-4c75-8a99-81202ab8f804" providerId="AD" clId="Web-{FC7A9F30-D31B-EB94-CC25-293FABB8E798}" dt="2024-10-07T14:54:33.397" v="187" actId="14100"/>
          <ac:spMkLst>
            <pc:docMk/>
            <pc:sldMk cId="2047394717" sldId="319"/>
            <ac:spMk id="7" creationId="{AB9D880B-0C11-5380-20FB-8AAD9174417D}"/>
          </ac:spMkLst>
        </pc:spChg>
        <pc:spChg chg="add mod">
          <ac:chgData name="Jean-Baptiste, Malik A." userId="S::malik1.jeanbaptiste_famu.edu#ext#@fsu.onmicrosoft.com::b0338008-ed41-4c75-8a99-81202ab8f804" providerId="AD" clId="Web-{FC7A9F30-D31B-EB94-CC25-293FABB8E798}" dt="2024-10-07T14:47:24.663" v="112"/>
          <ac:spMkLst>
            <pc:docMk/>
            <pc:sldMk cId="2047394717" sldId="319"/>
            <ac:spMk id="8" creationId="{A331376C-CC52-BCF5-8AAA-219B6D867983}"/>
          </ac:spMkLst>
        </pc:spChg>
        <pc:spChg chg="add mod">
          <ac:chgData name="Jean-Baptiste, Malik A." userId="S::malik1.jeanbaptiste_famu.edu#ext#@fsu.onmicrosoft.com::b0338008-ed41-4c75-8a99-81202ab8f804" providerId="AD" clId="Web-{FC7A9F30-D31B-EB94-CC25-293FABB8E798}" dt="2024-10-07T14:54:48.085" v="191" actId="14100"/>
          <ac:spMkLst>
            <pc:docMk/>
            <pc:sldMk cId="2047394717" sldId="319"/>
            <ac:spMk id="9" creationId="{9AFFCDFA-3942-5EEE-8BD6-F9A8A88D7AA6}"/>
          </ac:spMkLst>
        </pc:spChg>
        <pc:spChg chg="add del mod">
          <ac:chgData name="Jean-Baptiste, Malik A." userId="S::malik1.jeanbaptiste_famu.edu#ext#@fsu.onmicrosoft.com::b0338008-ed41-4c75-8a99-81202ab8f804" providerId="AD" clId="Web-{FC7A9F30-D31B-EB94-CC25-293FABB8E798}" dt="2024-10-07T14:54:53.367" v="192"/>
          <ac:spMkLst>
            <pc:docMk/>
            <pc:sldMk cId="2047394717" sldId="319"/>
            <ac:spMk id="10" creationId="{4883474F-8BDF-8775-6D64-B595CEE04C29}"/>
          </ac:spMkLst>
        </pc:spChg>
      </pc:sldChg>
    </pc:docChg>
  </pc:docChgLst>
  <pc:docChgLst>
    <pc:chgData name="Anders Snell" userId="S::ams21z@fsu.edu::c32d3cf2-4a72-474d-a08a-e8ab2beac619" providerId="AD" clId="Web-{486B6383-1896-D9DD-1D45-13D6CBF04845}"/>
    <pc:docChg chg="modSld sldOrd">
      <pc:chgData name="Anders Snell" userId="S::ams21z@fsu.edu::c32d3cf2-4a72-474d-a08a-e8ab2beac619" providerId="AD" clId="Web-{486B6383-1896-D9DD-1D45-13D6CBF04845}" dt="2024-10-08T01:16:41.267" v="8"/>
      <pc:docMkLst>
        <pc:docMk/>
      </pc:docMkLst>
      <pc:sldChg chg="modSp">
        <pc:chgData name="Anders Snell" userId="S::ams21z@fsu.edu::c32d3cf2-4a72-474d-a08a-e8ab2beac619" providerId="AD" clId="Web-{486B6383-1896-D9DD-1D45-13D6CBF04845}" dt="2024-10-08T01:16:15.813" v="7" actId="1076"/>
        <pc:sldMkLst>
          <pc:docMk/>
          <pc:sldMk cId="518794887" sldId="298"/>
        </pc:sldMkLst>
        <pc:spChg chg="mod">
          <ac:chgData name="Anders Snell" userId="S::ams21z@fsu.edu::c32d3cf2-4a72-474d-a08a-e8ab2beac619" providerId="AD" clId="Web-{486B6383-1896-D9DD-1D45-13D6CBF04845}" dt="2024-10-08T01:15:54.187" v="3" actId="20577"/>
          <ac:spMkLst>
            <pc:docMk/>
            <pc:sldMk cId="518794887" sldId="298"/>
            <ac:spMk id="102" creationId="{DCDA3114-DB17-8D40-E0EF-F50543D0C6FB}"/>
          </ac:spMkLst>
        </pc:spChg>
        <pc:spChg chg="mod">
          <ac:chgData name="Anders Snell" userId="S::ams21z@fsu.edu::c32d3cf2-4a72-474d-a08a-e8ab2beac619" providerId="AD" clId="Web-{486B6383-1896-D9DD-1D45-13D6CBF04845}" dt="2024-10-08T01:15:54.187" v="2" actId="20577"/>
          <ac:spMkLst>
            <pc:docMk/>
            <pc:sldMk cId="518794887" sldId="298"/>
            <ac:spMk id="104" creationId="{E50D2C81-BEFD-30E7-5095-3D1B068E4F22}"/>
          </ac:spMkLst>
        </pc:spChg>
        <pc:picChg chg="mod">
          <ac:chgData name="Anders Snell" userId="S::ams21z@fsu.edu::c32d3cf2-4a72-474d-a08a-e8ab2beac619" providerId="AD" clId="Web-{486B6383-1896-D9DD-1D45-13D6CBF04845}" dt="2024-10-08T01:16:15.813" v="7" actId="1076"/>
          <ac:picMkLst>
            <pc:docMk/>
            <pc:sldMk cId="518794887" sldId="298"/>
            <ac:picMk id="98" creationId="{AD72F0EA-994F-3C76-8807-AD5FF652D625}"/>
          </ac:picMkLst>
        </pc:picChg>
        <pc:picChg chg="mod">
          <ac:chgData name="Anders Snell" userId="S::ams21z@fsu.edu::c32d3cf2-4a72-474d-a08a-e8ab2beac619" providerId="AD" clId="Web-{486B6383-1896-D9DD-1D45-13D6CBF04845}" dt="2024-10-08T01:16:15.813" v="6" actId="1076"/>
          <ac:picMkLst>
            <pc:docMk/>
            <pc:sldMk cId="518794887" sldId="298"/>
            <ac:picMk id="101" creationId="{97BD4EBA-767C-A9FD-2E42-60589219AB06}"/>
          </ac:picMkLst>
        </pc:picChg>
      </pc:sldChg>
      <pc:sldChg chg="ord">
        <pc:chgData name="Anders Snell" userId="S::ams21z@fsu.edu::c32d3cf2-4a72-474d-a08a-e8ab2beac619" providerId="AD" clId="Web-{486B6383-1896-D9DD-1D45-13D6CBF04845}" dt="2024-10-08T01:16:41.267" v="8"/>
        <pc:sldMkLst>
          <pc:docMk/>
          <pc:sldMk cId="2047394717" sldId="319"/>
        </pc:sldMkLst>
      </pc:sldChg>
    </pc:docChg>
  </pc:docChgLst>
  <pc:docChgLst>
    <pc:chgData name="Cody Carlson" userId="S::crc21h@fsu.edu::609fdf51-6566-48e3-9bea-493f89ab2033" providerId="AD" clId="Web-{C8358BF8-E4EA-50B3-DEA0-4989952EF2AE}"/>
    <pc:docChg chg="addSld delSld modSld sldOrd modSection">
      <pc:chgData name="Cody Carlson" userId="S::crc21h@fsu.edu::609fdf51-6566-48e3-9bea-493f89ab2033" providerId="AD" clId="Web-{C8358BF8-E4EA-50B3-DEA0-4989952EF2AE}" dt="2024-10-06T15:42:13.910" v="963" actId="14100"/>
      <pc:docMkLst>
        <pc:docMk/>
      </pc:docMkLst>
      <pc:sldChg chg="addSp delSp modSp">
        <pc:chgData name="Cody Carlson" userId="S::crc21h@fsu.edu::609fdf51-6566-48e3-9bea-493f89ab2033" providerId="AD" clId="Web-{C8358BF8-E4EA-50B3-DEA0-4989952EF2AE}" dt="2024-10-06T15:42:13.910" v="963" actId="14100"/>
        <pc:sldMkLst>
          <pc:docMk/>
          <pc:sldMk cId="3163970683" sldId="302"/>
        </pc:sldMkLst>
        <pc:spChg chg="mod">
          <ac:chgData name="Cody Carlson" userId="S::crc21h@fsu.edu::609fdf51-6566-48e3-9bea-493f89ab2033" providerId="AD" clId="Web-{C8358BF8-E4EA-50B3-DEA0-4989952EF2AE}" dt="2024-10-06T15:42:01.847" v="962" actId="1076"/>
          <ac:spMkLst>
            <pc:docMk/>
            <pc:sldMk cId="3163970683" sldId="302"/>
            <ac:spMk id="48" creationId="{59AC108B-9C0C-1037-99C5-FE9DFA93CE9E}"/>
          </ac:spMkLst>
        </pc:spChg>
        <pc:grpChg chg="mod">
          <ac:chgData name="Cody Carlson" userId="S::crc21h@fsu.edu::609fdf51-6566-48e3-9bea-493f89ab2033" providerId="AD" clId="Web-{C8358BF8-E4EA-50B3-DEA0-4989952EF2AE}" dt="2024-10-06T15:41:52.456" v="961" actId="1076"/>
          <ac:grpSpMkLst>
            <pc:docMk/>
            <pc:sldMk cId="3163970683" sldId="302"/>
            <ac:grpSpMk id="50" creationId="{C79429F2-2883-5EB1-A51E-5206A7A029E9}"/>
          </ac:grpSpMkLst>
        </pc:grpChg>
        <pc:picChg chg="add del mod">
          <ac:chgData name="Cody Carlson" userId="S::crc21h@fsu.edu::609fdf51-6566-48e3-9bea-493f89ab2033" providerId="AD" clId="Web-{C8358BF8-E4EA-50B3-DEA0-4989952EF2AE}" dt="2024-10-06T15:39:20.026" v="935"/>
          <ac:picMkLst>
            <pc:docMk/>
            <pc:sldMk cId="3163970683" sldId="302"/>
            <ac:picMk id="39" creationId="{266B9A00-4257-F875-C828-12C36D157A62}"/>
          </ac:picMkLst>
        </pc:picChg>
        <pc:picChg chg="add mod">
          <ac:chgData name="Cody Carlson" userId="S::crc21h@fsu.edu::609fdf51-6566-48e3-9bea-493f89ab2033" providerId="AD" clId="Web-{C8358BF8-E4EA-50B3-DEA0-4989952EF2AE}" dt="2024-10-06T15:42:13.910" v="963" actId="14100"/>
          <ac:picMkLst>
            <pc:docMk/>
            <pc:sldMk cId="3163970683" sldId="302"/>
            <ac:picMk id="1359" creationId="{78CFA219-EB98-85B6-C192-6106510CB850}"/>
          </ac:picMkLst>
        </pc:picChg>
      </pc:sldChg>
      <pc:sldChg chg="addSp delSp modSp">
        <pc:chgData name="Cody Carlson" userId="S::crc21h@fsu.edu::609fdf51-6566-48e3-9bea-493f89ab2033" providerId="AD" clId="Web-{C8358BF8-E4EA-50B3-DEA0-4989952EF2AE}" dt="2024-10-06T14:44:30.887" v="226"/>
        <pc:sldMkLst>
          <pc:docMk/>
          <pc:sldMk cId="1541399928" sldId="303"/>
        </pc:sldMkLst>
        <pc:spChg chg="del">
          <ac:chgData name="Cody Carlson" userId="S::crc21h@fsu.edu::609fdf51-6566-48e3-9bea-493f89ab2033" providerId="AD" clId="Web-{C8358BF8-E4EA-50B3-DEA0-4989952EF2AE}" dt="2024-10-06T14:28:06.836" v="0"/>
          <ac:spMkLst>
            <pc:docMk/>
            <pc:sldMk cId="1541399928" sldId="303"/>
            <ac:spMk id="2" creationId="{3B446DC6-0D9B-F3DC-CBFE-F37E0E6ADE6F}"/>
          </ac:spMkLst>
        </pc:spChg>
        <pc:spChg chg="add del mod">
          <ac:chgData name="Cody Carlson" userId="S::crc21h@fsu.edu::609fdf51-6566-48e3-9bea-493f89ab2033" providerId="AD" clId="Web-{C8358BF8-E4EA-50B3-DEA0-4989952EF2AE}" dt="2024-10-06T14:33:02.134" v="1"/>
          <ac:spMkLst>
            <pc:docMk/>
            <pc:sldMk cId="1541399928" sldId="303"/>
            <ac:spMk id="8" creationId="{E96938D1-A4C1-3795-CBE2-7FD5E1962E5F}"/>
          </ac:spMkLst>
        </pc:spChg>
        <pc:graphicFrameChg chg="add mod ord modGraphic">
          <ac:chgData name="Cody Carlson" userId="S::crc21h@fsu.edu::609fdf51-6566-48e3-9bea-493f89ab2033" providerId="AD" clId="Web-{C8358BF8-E4EA-50B3-DEA0-4989952EF2AE}" dt="2024-10-06T14:44:30.887" v="226"/>
          <ac:graphicFrameMkLst>
            <pc:docMk/>
            <pc:sldMk cId="1541399928" sldId="303"/>
            <ac:graphicFrameMk id="9" creationId="{6CDA547F-5718-FB7E-B465-0A76CD18F876}"/>
          </ac:graphicFrameMkLst>
        </pc:graphicFrameChg>
      </pc:sldChg>
      <pc:sldChg chg="addSp delSp modSp new del">
        <pc:chgData name="Cody Carlson" userId="S::crc21h@fsu.edu::609fdf51-6566-48e3-9bea-493f89ab2033" providerId="AD" clId="Web-{C8358BF8-E4EA-50B3-DEA0-4989952EF2AE}" dt="2024-10-06T14:45:39.625" v="227"/>
        <pc:sldMkLst>
          <pc:docMk/>
          <pc:sldMk cId="1205751794" sldId="308"/>
        </pc:sldMkLst>
        <pc:spChg chg="del">
          <ac:chgData name="Cody Carlson" userId="S::crc21h@fsu.edu::609fdf51-6566-48e3-9bea-493f89ab2033" providerId="AD" clId="Web-{C8358BF8-E4EA-50B3-DEA0-4989952EF2AE}" dt="2024-10-06T14:36:45.817" v="103"/>
          <ac:spMkLst>
            <pc:docMk/>
            <pc:sldMk cId="1205751794" sldId="308"/>
            <ac:spMk id="2" creationId="{26AFADB1-3DE1-DFF6-5EAE-31A9EF7EB47E}"/>
          </ac:spMkLst>
        </pc:spChg>
        <pc:spChg chg="mod">
          <ac:chgData name="Cody Carlson" userId="S::crc21h@fsu.edu::609fdf51-6566-48e3-9bea-493f89ab2033" providerId="AD" clId="Web-{C8358BF8-E4EA-50B3-DEA0-4989952EF2AE}" dt="2024-10-06T14:36:28.660" v="102" actId="20577"/>
          <ac:spMkLst>
            <pc:docMk/>
            <pc:sldMk cId="1205751794" sldId="308"/>
            <ac:spMk id="5" creationId="{BF6DB730-B42F-2748-CB99-3BAA3F395685}"/>
          </ac:spMkLst>
        </pc:spChg>
        <pc:spChg chg="add del mod">
          <ac:chgData name="Cody Carlson" userId="S::crc21h@fsu.edu::609fdf51-6566-48e3-9bea-493f89ab2033" providerId="AD" clId="Web-{C8358BF8-E4EA-50B3-DEA0-4989952EF2AE}" dt="2024-10-06T14:37:33.523" v="105"/>
          <ac:spMkLst>
            <pc:docMk/>
            <pc:sldMk cId="1205751794" sldId="308"/>
            <ac:spMk id="27" creationId="{BF120065-8F53-DA36-B90A-EBD27984F3D6}"/>
          </ac:spMkLst>
        </pc:spChg>
        <pc:spChg chg="add del mod">
          <ac:chgData name="Cody Carlson" userId="S::crc21h@fsu.edu::609fdf51-6566-48e3-9bea-493f89ab2033" providerId="AD" clId="Web-{C8358BF8-E4EA-50B3-DEA0-4989952EF2AE}" dt="2024-10-06T14:39:58.327" v="109"/>
          <ac:spMkLst>
            <pc:docMk/>
            <pc:sldMk cId="1205751794" sldId="308"/>
            <ac:spMk id="83" creationId="{56AF20F2-0031-05A3-4CCC-C193A1B940B8}"/>
          </ac:spMkLst>
        </pc:spChg>
        <pc:graphicFrameChg chg="add del mod ord modGraphic">
          <ac:chgData name="Cody Carlson" userId="S::crc21h@fsu.edu::609fdf51-6566-48e3-9bea-493f89ab2033" providerId="AD" clId="Web-{C8358BF8-E4EA-50B3-DEA0-4989952EF2AE}" dt="2024-10-06T14:38:47.042" v="108"/>
          <ac:graphicFrameMkLst>
            <pc:docMk/>
            <pc:sldMk cId="1205751794" sldId="308"/>
            <ac:graphicFrameMk id="7" creationId="{5FF04DB2-0E4D-C067-A715-F0C18C4D24AC}"/>
          </ac:graphicFrameMkLst>
        </pc:graphicFrameChg>
        <pc:graphicFrameChg chg="add mod ord modGraphic">
          <ac:chgData name="Cody Carlson" userId="S::crc21h@fsu.edu::609fdf51-6566-48e3-9bea-493f89ab2033" providerId="AD" clId="Web-{C8358BF8-E4EA-50B3-DEA0-4989952EF2AE}" dt="2024-10-06T14:43:24.571" v="222" actId="1076"/>
          <ac:graphicFrameMkLst>
            <pc:docMk/>
            <pc:sldMk cId="1205751794" sldId="308"/>
            <ac:graphicFrameMk id="84" creationId="{5733D402-C852-5C49-425E-12B278117939}"/>
          </ac:graphicFrameMkLst>
        </pc:graphicFrameChg>
      </pc:sldChg>
      <pc:sldChg chg="modSp">
        <pc:chgData name="Cody Carlson" userId="S::crc21h@fsu.edu::609fdf51-6566-48e3-9bea-493f89ab2033" providerId="AD" clId="Web-{C8358BF8-E4EA-50B3-DEA0-4989952EF2AE}" dt="2024-10-06T15:24:34.514" v="899" actId="1076"/>
        <pc:sldMkLst>
          <pc:docMk/>
          <pc:sldMk cId="2527315304" sldId="309"/>
        </pc:sldMkLst>
        <pc:picChg chg="mod">
          <ac:chgData name="Cody Carlson" userId="S::crc21h@fsu.edu::609fdf51-6566-48e3-9bea-493f89ab2033" providerId="AD" clId="Web-{C8358BF8-E4EA-50B3-DEA0-4989952EF2AE}" dt="2024-10-06T15:24:34.514" v="899" actId="1076"/>
          <ac:picMkLst>
            <pc:docMk/>
            <pc:sldMk cId="2527315304" sldId="309"/>
            <ac:picMk id="55" creationId="{C4CF6BEC-3E73-96EF-1162-B77C406F156C}"/>
          </ac:picMkLst>
        </pc:picChg>
      </pc:sldChg>
      <pc:sldChg chg="new del">
        <pc:chgData name="Cody Carlson" userId="S::crc21h@fsu.edu::609fdf51-6566-48e3-9bea-493f89ab2033" providerId="AD" clId="Web-{C8358BF8-E4EA-50B3-DEA0-4989952EF2AE}" dt="2024-10-06T14:45:42.906" v="228"/>
        <pc:sldMkLst>
          <pc:docMk/>
          <pc:sldMk cId="2234944591" sldId="310"/>
        </pc:sldMkLst>
      </pc:sldChg>
      <pc:sldChg chg="addSp delSp modSp new ord addAnim delAnim modAnim">
        <pc:chgData name="Cody Carlson" userId="S::crc21h@fsu.edu::609fdf51-6566-48e3-9bea-493f89ab2033" providerId="AD" clId="Web-{C8358BF8-E4EA-50B3-DEA0-4989952EF2AE}" dt="2024-10-06T15:09:26.118" v="898"/>
        <pc:sldMkLst>
          <pc:docMk/>
          <pc:sldMk cId="2672098959" sldId="310"/>
        </pc:sldMkLst>
        <pc:spChg chg="del">
          <ac:chgData name="Cody Carlson" userId="S::crc21h@fsu.edu::609fdf51-6566-48e3-9bea-493f89ab2033" providerId="AD" clId="Web-{C8358BF8-E4EA-50B3-DEA0-4989952EF2AE}" dt="2024-10-06T14:47:15.708" v="262"/>
          <ac:spMkLst>
            <pc:docMk/>
            <pc:sldMk cId="2672098959" sldId="310"/>
            <ac:spMk id="2" creationId="{BA88F6E0-0445-88D4-E875-A7A33A3772F7}"/>
          </ac:spMkLst>
        </pc:spChg>
        <pc:spChg chg="mod">
          <ac:chgData name="Cody Carlson" userId="S::crc21h@fsu.edu::609fdf51-6566-48e3-9bea-493f89ab2033" providerId="AD" clId="Web-{C8358BF8-E4EA-50B3-DEA0-4989952EF2AE}" dt="2024-10-06T14:46:43.769" v="258" actId="20577"/>
          <ac:spMkLst>
            <pc:docMk/>
            <pc:sldMk cId="2672098959" sldId="310"/>
            <ac:spMk id="5" creationId="{663D6970-6ACD-68A0-3DB8-D2769443328A}"/>
          </ac:spMkLst>
        </pc:spChg>
        <pc:graphicFrameChg chg="add mod ord modGraphic">
          <ac:chgData name="Cody Carlson" userId="S::crc21h@fsu.edu::609fdf51-6566-48e3-9bea-493f89ab2033" providerId="AD" clId="Web-{C8358BF8-E4EA-50B3-DEA0-4989952EF2AE}" dt="2024-10-06T14:50:59.047" v="512" actId="20577"/>
          <ac:graphicFrameMkLst>
            <pc:docMk/>
            <pc:sldMk cId="2672098959" sldId="310"/>
            <ac:graphicFrameMk id="7" creationId="{2F27E351-1A2C-4C75-04BA-C9CB423F72BC}"/>
          </ac:graphicFrameMkLst>
        </pc:graphicFrameChg>
        <pc:cxnChg chg="add del mod">
          <ac:chgData name="Cody Carlson" userId="S::crc21h@fsu.edu::609fdf51-6566-48e3-9bea-493f89ab2033" providerId="AD" clId="Web-{C8358BF8-E4EA-50B3-DEA0-4989952EF2AE}" dt="2024-10-06T15:09:26.118" v="898"/>
          <ac:cxnSpMkLst>
            <pc:docMk/>
            <pc:sldMk cId="2672098959" sldId="310"/>
            <ac:cxnSpMk id="1548" creationId="{CD41DDDD-A3BE-DACB-12DA-4FDCDC74F25F}"/>
          </ac:cxnSpMkLst>
        </pc:cxnChg>
      </pc:sldChg>
      <pc:sldChg chg="addSp delSp modSp add replId">
        <pc:chgData name="Cody Carlson" userId="S::crc21h@fsu.edu::609fdf51-6566-48e3-9bea-493f89ab2033" providerId="AD" clId="Web-{C8358BF8-E4EA-50B3-DEA0-4989952EF2AE}" dt="2024-10-06T14:57:34.785" v="883"/>
        <pc:sldMkLst>
          <pc:docMk/>
          <pc:sldMk cId="788509783" sldId="311"/>
        </pc:sldMkLst>
        <pc:spChg chg="del">
          <ac:chgData name="Cody Carlson" userId="S::crc21h@fsu.edu::609fdf51-6566-48e3-9bea-493f89ab2033" providerId="AD" clId="Web-{C8358BF8-E4EA-50B3-DEA0-4989952EF2AE}" dt="2024-10-06T14:55:04.450" v="720"/>
          <ac:spMkLst>
            <pc:docMk/>
            <pc:sldMk cId="788509783" sldId="311"/>
            <ac:spMk id="2" creationId="{BA88F6E0-0445-88D4-E875-A7A33A3772F7}"/>
          </ac:spMkLst>
        </pc:spChg>
        <pc:graphicFrameChg chg="add mod ord modGraphic">
          <ac:chgData name="Cody Carlson" userId="S::crc21h@fsu.edu::609fdf51-6566-48e3-9bea-493f89ab2033" providerId="AD" clId="Web-{C8358BF8-E4EA-50B3-DEA0-4989952EF2AE}" dt="2024-10-06T14:57:34.785" v="883"/>
          <ac:graphicFrameMkLst>
            <pc:docMk/>
            <pc:sldMk cId="788509783" sldId="311"/>
            <ac:graphicFrameMk id="7" creationId="{DC214403-0387-6D2A-CE7C-F3DAB466B7FF}"/>
          </ac:graphicFrameMkLst>
        </pc:graphicFrameChg>
      </pc:sldChg>
      <pc:sldChg chg="addSp delSp modSp add replId">
        <pc:chgData name="Cody Carlson" userId="S::crc21h@fsu.edu::609fdf51-6566-48e3-9bea-493f89ab2033" providerId="AD" clId="Web-{C8358BF8-E4EA-50B3-DEA0-4989952EF2AE}" dt="2024-10-06T14:58:25.147" v="887" actId="20577"/>
        <pc:sldMkLst>
          <pc:docMk/>
          <pc:sldMk cId="3287469653" sldId="312"/>
        </pc:sldMkLst>
        <pc:spChg chg="del">
          <ac:chgData name="Cody Carlson" userId="S::crc21h@fsu.edu::609fdf51-6566-48e3-9bea-493f89ab2033" providerId="AD" clId="Web-{C8358BF8-E4EA-50B3-DEA0-4989952EF2AE}" dt="2024-10-06T14:52:06.003" v="514"/>
          <ac:spMkLst>
            <pc:docMk/>
            <pc:sldMk cId="3287469653" sldId="312"/>
            <ac:spMk id="2" creationId="{BA88F6E0-0445-88D4-E875-A7A33A3772F7}"/>
          </ac:spMkLst>
        </pc:spChg>
        <pc:graphicFrameChg chg="add mod ord modGraphic">
          <ac:chgData name="Cody Carlson" userId="S::crc21h@fsu.edu::609fdf51-6566-48e3-9bea-493f89ab2033" providerId="AD" clId="Web-{C8358BF8-E4EA-50B3-DEA0-4989952EF2AE}" dt="2024-10-06T14:58:25.147" v="887" actId="20577"/>
          <ac:graphicFrameMkLst>
            <pc:docMk/>
            <pc:sldMk cId="3287469653" sldId="312"/>
            <ac:graphicFrameMk id="7" creationId="{EBD70C9E-92D5-A3F7-692D-2A28BAE949FD}"/>
          </ac:graphicFrameMkLst>
        </pc:graphicFrameChg>
      </pc:sldChg>
      <pc:sldChg chg="addSp delSp modSp add replId">
        <pc:chgData name="Cody Carlson" userId="S::crc21h@fsu.edu::609fdf51-6566-48e3-9bea-493f89ab2033" providerId="AD" clId="Web-{C8358BF8-E4EA-50B3-DEA0-4989952EF2AE}" dt="2024-10-06T14:51:53.268" v="513"/>
        <pc:sldMkLst>
          <pc:docMk/>
          <pc:sldMk cId="159584062" sldId="313"/>
        </pc:sldMkLst>
        <pc:spChg chg="del">
          <ac:chgData name="Cody Carlson" userId="S::crc21h@fsu.edu::609fdf51-6566-48e3-9bea-493f89ab2033" providerId="AD" clId="Web-{C8358BF8-E4EA-50B3-DEA0-4989952EF2AE}" dt="2024-10-06T14:48:58.572" v="370"/>
          <ac:spMkLst>
            <pc:docMk/>
            <pc:sldMk cId="159584062" sldId="313"/>
            <ac:spMk id="2" creationId="{BA88F6E0-0445-88D4-E875-A7A33A3772F7}"/>
          </ac:spMkLst>
        </pc:spChg>
        <pc:graphicFrameChg chg="add mod ord modGraphic">
          <ac:chgData name="Cody Carlson" userId="S::crc21h@fsu.edu::609fdf51-6566-48e3-9bea-493f89ab2033" providerId="AD" clId="Web-{C8358BF8-E4EA-50B3-DEA0-4989952EF2AE}" dt="2024-10-06T14:51:53.268" v="513"/>
          <ac:graphicFrameMkLst>
            <pc:docMk/>
            <pc:sldMk cId="159584062" sldId="313"/>
            <ac:graphicFrameMk id="7" creationId="{388AA399-DA3C-4770-44F0-074FEB00396F}"/>
          </ac:graphicFrameMkLst>
        </pc:graphicFrameChg>
      </pc:sldChg>
    </pc:docChg>
  </pc:docChgLst>
  <pc:docChgLst>
    <pc:chgData name="Cody Carlson" userId="S::crc21h@fsu.edu::609fdf51-6566-48e3-9bea-493f89ab2033" providerId="AD" clId="Web-{914FA97B-7891-3877-768B-0C3EFDA20F52}"/>
    <pc:docChg chg="addSld delSld modSld sldOrd modSection">
      <pc:chgData name="Cody Carlson" userId="S::crc21h@fsu.edu::609fdf51-6566-48e3-9bea-493f89ab2033" providerId="AD" clId="Web-{914FA97B-7891-3877-768B-0C3EFDA20F52}" dt="2024-10-01T20:50:11.071" v="42" actId="1076"/>
      <pc:docMkLst>
        <pc:docMk/>
      </pc:docMkLst>
      <pc:sldChg chg="ord">
        <pc:chgData name="Cody Carlson" userId="S::crc21h@fsu.edu::609fdf51-6566-48e3-9bea-493f89ab2033" providerId="AD" clId="Web-{914FA97B-7891-3877-768B-0C3EFDA20F52}" dt="2024-10-01T20:49:13.083" v="41"/>
        <pc:sldMkLst>
          <pc:docMk/>
          <pc:sldMk cId="1437679941" sldId="292"/>
        </pc:sldMkLst>
      </pc:sldChg>
      <pc:sldChg chg="modSp">
        <pc:chgData name="Cody Carlson" userId="S::crc21h@fsu.edu::609fdf51-6566-48e3-9bea-493f89ab2033" providerId="AD" clId="Web-{914FA97B-7891-3877-768B-0C3EFDA20F52}" dt="2024-10-01T20:38:55.839" v="0" actId="1076"/>
        <pc:sldMkLst>
          <pc:docMk/>
          <pc:sldMk cId="3934060637" sldId="294"/>
        </pc:sldMkLst>
        <pc:spChg chg="mod">
          <ac:chgData name="Cody Carlson" userId="S::crc21h@fsu.edu::609fdf51-6566-48e3-9bea-493f89ab2033" providerId="AD" clId="Web-{914FA97B-7891-3877-768B-0C3EFDA20F52}" dt="2024-10-01T20:38:55.839" v="0" actId="1076"/>
          <ac:spMkLst>
            <pc:docMk/>
            <pc:sldMk cId="3934060637" sldId="294"/>
            <ac:spMk id="25" creationId="{58A3E153-9864-9F76-7BAA-1CF3761369F4}"/>
          </ac:spMkLst>
        </pc:spChg>
      </pc:sldChg>
      <pc:sldChg chg="delSp modSp new ord">
        <pc:chgData name="Cody Carlson" userId="S::crc21h@fsu.edu::609fdf51-6566-48e3-9bea-493f89ab2033" providerId="AD" clId="Web-{914FA97B-7891-3877-768B-0C3EFDA20F52}" dt="2024-10-01T20:50:11.071" v="42" actId="1076"/>
        <pc:sldMkLst>
          <pc:docMk/>
          <pc:sldMk cId="2244344541" sldId="305"/>
        </pc:sldMkLst>
        <pc:spChg chg="mod">
          <ac:chgData name="Cody Carlson" userId="S::crc21h@fsu.edu::609fdf51-6566-48e3-9bea-493f89ab2033" providerId="AD" clId="Web-{914FA97B-7891-3877-768B-0C3EFDA20F52}" dt="2024-10-01T20:50:11.071" v="42" actId="1076"/>
          <ac:spMkLst>
            <pc:docMk/>
            <pc:sldMk cId="2244344541" sldId="305"/>
            <ac:spMk id="2" creationId="{E8294E8F-6AC9-E45D-6E90-B6197991E162}"/>
          </ac:spMkLst>
        </pc:spChg>
        <pc:spChg chg="del">
          <ac:chgData name="Cody Carlson" userId="S::crc21h@fsu.edu::609fdf51-6566-48e3-9bea-493f89ab2033" providerId="AD" clId="Web-{914FA97B-7891-3877-768B-0C3EFDA20F52}" dt="2024-10-01T20:45:45.961" v="11"/>
          <ac:spMkLst>
            <pc:docMk/>
            <pc:sldMk cId="2244344541" sldId="305"/>
            <ac:spMk id="3" creationId="{8317423E-3E30-B6F8-100F-696C27893047}"/>
          </ac:spMkLst>
        </pc:spChg>
      </pc:sldChg>
      <pc:sldChg chg="addSp delSp modSp new ord">
        <pc:chgData name="Cody Carlson" userId="S::crc21h@fsu.edu::609fdf51-6566-48e3-9bea-493f89ab2033" providerId="AD" clId="Web-{914FA97B-7891-3877-768B-0C3EFDA20F52}" dt="2024-10-01T20:47:45.749" v="38"/>
        <pc:sldMkLst>
          <pc:docMk/>
          <pc:sldMk cId="4088889249" sldId="306"/>
        </pc:sldMkLst>
        <pc:spChg chg="mod">
          <ac:chgData name="Cody Carlson" userId="S::crc21h@fsu.edu::609fdf51-6566-48e3-9bea-493f89ab2033" providerId="AD" clId="Web-{914FA97B-7891-3877-768B-0C3EFDA20F52}" dt="2024-10-01T20:46:45.464" v="31" actId="1076"/>
          <ac:spMkLst>
            <pc:docMk/>
            <pc:sldMk cId="4088889249" sldId="306"/>
            <ac:spMk id="2" creationId="{6D7FC9ED-9C6E-0930-6404-89C54CCCCF38}"/>
          </ac:spMkLst>
        </pc:spChg>
        <pc:spChg chg="del">
          <ac:chgData name="Cody Carlson" userId="S::crc21h@fsu.edu::609fdf51-6566-48e3-9bea-493f89ab2033" providerId="AD" clId="Web-{914FA97B-7891-3877-768B-0C3EFDA20F52}" dt="2024-10-01T20:47:33.170" v="36"/>
          <ac:spMkLst>
            <pc:docMk/>
            <pc:sldMk cId="4088889249" sldId="306"/>
            <ac:spMk id="3" creationId="{FCB98524-2CBD-5365-57B8-15A62B1BAF89}"/>
          </ac:spMkLst>
        </pc:spChg>
        <pc:spChg chg="del">
          <ac:chgData name="Cody Carlson" userId="S::crc21h@fsu.edu::609fdf51-6566-48e3-9bea-493f89ab2033" providerId="AD" clId="Web-{914FA97B-7891-3877-768B-0C3EFDA20F52}" dt="2024-10-01T20:47:45.749" v="38"/>
          <ac:spMkLst>
            <pc:docMk/>
            <pc:sldMk cId="4088889249" sldId="306"/>
            <ac:spMk id="4" creationId="{064921A7-C53B-22B5-4807-D8A67E17B85B}"/>
          </ac:spMkLst>
        </pc:spChg>
        <pc:picChg chg="add mod">
          <ac:chgData name="Cody Carlson" userId="S::crc21h@fsu.edu::609fdf51-6566-48e3-9bea-493f89ab2033" providerId="AD" clId="Web-{914FA97B-7891-3877-768B-0C3EFDA20F52}" dt="2024-10-01T20:47:38.936" v="37" actId="1076"/>
          <ac:picMkLst>
            <pc:docMk/>
            <pc:sldMk cId="4088889249" sldId="306"/>
            <ac:picMk id="7" creationId="{D072DAEE-B8B3-09CD-F3AC-D8B909AA69EB}"/>
          </ac:picMkLst>
        </pc:picChg>
      </pc:sldChg>
      <pc:sldChg chg="new del">
        <pc:chgData name="Cody Carlson" userId="S::crc21h@fsu.edu::609fdf51-6566-48e3-9bea-493f89ab2033" providerId="AD" clId="Web-{914FA97B-7891-3877-768B-0C3EFDA20F52}" dt="2024-10-01T20:49:09.067" v="40"/>
        <pc:sldMkLst>
          <pc:docMk/>
          <pc:sldMk cId="2897745242" sldId="308"/>
        </pc:sldMkLst>
      </pc:sldChg>
    </pc:docChg>
  </pc:docChgLst>
  <pc:docChgLst>
    <pc:chgData name="Cody Carlson" userId="S::crc21h@fsu.edu::609fdf51-6566-48e3-9bea-493f89ab2033" providerId="AD" clId="Web-{562D783E-C01A-4B21-A2BD-62839B112692}"/>
    <pc:docChg chg="modSld">
      <pc:chgData name="Cody Carlson" userId="S::crc21h@fsu.edu::609fdf51-6566-48e3-9bea-493f89ab2033" providerId="AD" clId="Web-{562D783E-C01A-4B21-A2BD-62839B112692}" dt="2024-10-01T20:36:05.219" v="7"/>
      <pc:docMkLst>
        <pc:docMk/>
      </pc:docMkLst>
      <pc:sldChg chg="delSp">
        <pc:chgData name="Cody Carlson" userId="S::crc21h@fsu.edu::609fdf51-6566-48e3-9bea-493f89ab2033" providerId="AD" clId="Web-{562D783E-C01A-4B21-A2BD-62839B112692}" dt="2024-10-01T20:35:40.859" v="4"/>
        <pc:sldMkLst>
          <pc:docMk/>
          <pc:sldMk cId="2067876030" sldId="291"/>
        </pc:sldMkLst>
        <pc:spChg chg="del">
          <ac:chgData name="Cody Carlson" userId="S::crc21h@fsu.edu::609fdf51-6566-48e3-9bea-493f89ab2033" providerId="AD" clId="Web-{562D783E-C01A-4B21-A2BD-62839B112692}" dt="2024-10-01T20:35:40.859" v="4"/>
          <ac:spMkLst>
            <pc:docMk/>
            <pc:sldMk cId="2067876030" sldId="291"/>
            <ac:spMk id="3" creationId="{DA71B4FB-7A80-B9E9-23CC-F5B31FCA28B6}"/>
          </ac:spMkLst>
        </pc:spChg>
      </pc:sldChg>
      <pc:sldChg chg="delSp">
        <pc:chgData name="Cody Carlson" userId="S::crc21h@fsu.edu::609fdf51-6566-48e3-9bea-493f89ab2033" providerId="AD" clId="Web-{562D783E-C01A-4B21-A2BD-62839B112692}" dt="2024-10-01T20:36:05.219" v="7"/>
        <pc:sldMkLst>
          <pc:docMk/>
          <pc:sldMk cId="142956665" sldId="293"/>
        </pc:sldMkLst>
        <pc:spChg chg="del">
          <ac:chgData name="Cody Carlson" userId="S::crc21h@fsu.edu::609fdf51-6566-48e3-9bea-493f89ab2033" providerId="AD" clId="Web-{562D783E-C01A-4B21-A2BD-62839B112692}" dt="2024-10-01T20:36:05.219" v="7"/>
          <ac:spMkLst>
            <pc:docMk/>
            <pc:sldMk cId="142956665" sldId="293"/>
            <ac:spMk id="3" creationId="{CD6D1F7D-444B-332F-E636-7890E439C252}"/>
          </ac:spMkLst>
        </pc:spChg>
      </pc:sldChg>
      <pc:sldChg chg="delSp">
        <pc:chgData name="Cody Carlson" userId="S::crc21h@fsu.edu::609fdf51-6566-48e3-9bea-493f89ab2033" providerId="AD" clId="Web-{562D783E-C01A-4B21-A2BD-62839B112692}" dt="2024-10-01T20:35:57.172" v="6"/>
        <pc:sldMkLst>
          <pc:docMk/>
          <pc:sldMk cId="3934060637" sldId="294"/>
        </pc:sldMkLst>
        <pc:spChg chg="del">
          <ac:chgData name="Cody Carlson" userId="S::crc21h@fsu.edu::609fdf51-6566-48e3-9bea-493f89ab2033" providerId="AD" clId="Web-{562D783E-C01A-4B21-A2BD-62839B112692}" dt="2024-10-01T20:35:57.172" v="6"/>
          <ac:spMkLst>
            <pc:docMk/>
            <pc:sldMk cId="3934060637" sldId="294"/>
            <ac:spMk id="3" creationId="{D5FC5510-99AC-7F87-A5D8-0AB6738E1247}"/>
          </ac:spMkLst>
        </pc:spChg>
      </pc:sldChg>
      <pc:sldChg chg="delSp">
        <pc:chgData name="Cody Carlson" userId="S::crc21h@fsu.edu::609fdf51-6566-48e3-9bea-493f89ab2033" providerId="AD" clId="Web-{562D783E-C01A-4B21-A2BD-62839B112692}" dt="2024-10-01T20:35:50.703" v="5"/>
        <pc:sldMkLst>
          <pc:docMk/>
          <pc:sldMk cId="2887185268" sldId="295"/>
        </pc:sldMkLst>
        <pc:spChg chg="del">
          <ac:chgData name="Cody Carlson" userId="S::crc21h@fsu.edu::609fdf51-6566-48e3-9bea-493f89ab2033" providerId="AD" clId="Web-{562D783E-C01A-4B21-A2BD-62839B112692}" dt="2024-10-01T20:35:50.703" v="5"/>
          <ac:spMkLst>
            <pc:docMk/>
            <pc:sldMk cId="2887185268" sldId="295"/>
            <ac:spMk id="4" creationId="{B60BC76D-9DCC-CF7F-E61D-B6C37CDFF810}"/>
          </ac:spMkLst>
        </pc:spChg>
      </pc:sldChg>
      <pc:sldChg chg="delSp">
        <pc:chgData name="Cody Carlson" userId="S::crc21h@fsu.edu::609fdf51-6566-48e3-9bea-493f89ab2033" providerId="AD" clId="Web-{562D783E-C01A-4B21-A2BD-62839B112692}" dt="2024-10-01T20:35:29.234" v="2"/>
        <pc:sldMkLst>
          <pc:docMk/>
          <pc:sldMk cId="1852048602" sldId="296"/>
        </pc:sldMkLst>
        <pc:spChg chg="del">
          <ac:chgData name="Cody Carlson" userId="S::crc21h@fsu.edu::609fdf51-6566-48e3-9bea-493f89ab2033" providerId="AD" clId="Web-{562D783E-C01A-4B21-A2BD-62839B112692}" dt="2024-10-01T20:35:29.234" v="2"/>
          <ac:spMkLst>
            <pc:docMk/>
            <pc:sldMk cId="1852048602" sldId="296"/>
            <ac:spMk id="3" creationId="{A39DBDE8-6EEB-390F-616E-15F3D61DB9F2}"/>
          </ac:spMkLst>
        </pc:spChg>
      </pc:sldChg>
      <pc:sldChg chg="delSp">
        <pc:chgData name="Cody Carlson" userId="S::crc21h@fsu.edu::609fdf51-6566-48e3-9bea-493f89ab2033" providerId="AD" clId="Web-{562D783E-C01A-4B21-A2BD-62839B112692}" dt="2024-10-01T20:35:35.781" v="3"/>
        <pc:sldMkLst>
          <pc:docMk/>
          <pc:sldMk cId="3665579827" sldId="297"/>
        </pc:sldMkLst>
        <pc:spChg chg="del">
          <ac:chgData name="Cody Carlson" userId="S::crc21h@fsu.edu::609fdf51-6566-48e3-9bea-493f89ab2033" providerId="AD" clId="Web-{562D783E-C01A-4B21-A2BD-62839B112692}" dt="2024-10-01T20:35:35.781" v="3"/>
          <ac:spMkLst>
            <pc:docMk/>
            <pc:sldMk cId="3665579827" sldId="297"/>
            <ac:spMk id="4" creationId="{AD4076B2-FEC6-7FF6-993E-67C068BB4AB4}"/>
          </ac:spMkLst>
        </pc:spChg>
      </pc:sldChg>
      <pc:sldChg chg="delSp">
        <pc:chgData name="Cody Carlson" userId="S::crc21h@fsu.edu::609fdf51-6566-48e3-9bea-493f89ab2033" providerId="AD" clId="Web-{562D783E-C01A-4B21-A2BD-62839B112692}" dt="2024-10-01T20:35:23.671" v="1"/>
        <pc:sldMkLst>
          <pc:docMk/>
          <pc:sldMk cId="518794887" sldId="298"/>
        </pc:sldMkLst>
        <pc:spChg chg="del">
          <ac:chgData name="Cody Carlson" userId="S::crc21h@fsu.edu::609fdf51-6566-48e3-9bea-493f89ab2033" providerId="AD" clId="Web-{562D783E-C01A-4B21-A2BD-62839B112692}" dt="2024-10-01T20:35:23.671" v="1"/>
          <ac:spMkLst>
            <pc:docMk/>
            <pc:sldMk cId="518794887" sldId="298"/>
            <ac:spMk id="12" creationId="{195DB34B-DEF0-B60C-EB0E-CDE4F0BED80B}"/>
          </ac:spMkLst>
        </pc:spChg>
      </pc:sldChg>
      <pc:sldChg chg="delSp">
        <pc:chgData name="Cody Carlson" userId="S::crc21h@fsu.edu::609fdf51-6566-48e3-9bea-493f89ab2033" providerId="AD" clId="Web-{562D783E-C01A-4B21-A2BD-62839B112692}" dt="2024-10-01T20:35:18.640" v="0"/>
        <pc:sldMkLst>
          <pc:docMk/>
          <pc:sldMk cId="3778548523" sldId="299"/>
        </pc:sldMkLst>
        <pc:spChg chg="del">
          <ac:chgData name="Cody Carlson" userId="S::crc21h@fsu.edu::609fdf51-6566-48e3-9bea-493f89ab2033" providerId="AD" clId="Web-{562D783E-C01A-4B21-A2BD-62839B112692}" dt="2024-10-01T20:35:18.640" v="0"/>
          <ac:spMkLst>
            <pc:docMk/>
            <pc:sldMk cId="3778548523" sldId="299"/>
            <ac:spMk id="3" creationId="{D3526D95-580D-AAD8-6415-4A4A7A0966A6}"/>
          </ac:spMkLst>
        </pc:spChg>
      </pc:sldChg>
    </pc:docChg>
  </pc:docChgLst>
  <pc:docChgLst>
    <pc:chgData name="Anders Snell" userId="S::ams21z@fsu.edu::c32d3cf2-4a72-474d-a08a-e8ab2beac619" providerId="AD" clId="Web-{2A233D27-BFE2-DA23-B68E-506C864193C8}"/>
    <pc:docChg chg="addSld modSld sldOrd modSection">
      <pc:chgData name="Anders Snell" userId="S::ams21z@fsu.edu::c32d3cf2-4a72-474d-a08a-e8ab2beac619" providerId="AD" clId="Web-{2A233D27-BFE2-DA23-B68E-506C864193C8}" dt="2024-10-06T15:48:56.492" v="430" actId="1076"/>
      <pc:docMkLst>
        <pc:docMk/>
      </pc:docMkLst>
      <pc:sldChg chg="modSp">
        <pc:chgData name="Anders Snell" userId="S::ams21z@fsu.edu::c32d3cf2-4a72-474d-a08a-e8ab2beac619" providerId="AD" clId="Web-{2A233D27-BFE2-DA23-B68E-506C864193C8}" dt="2024-10-06T15:46:13.919" v="427" actId="20577"/>
        <pc:sldMkLst>
          <pc:docMk/>
          <pc:sldMk cId="1940323037" sldId="290"/>
        </pc:sldMkLst>
        <pc:spChg chg="mod">
          <ac:chgData name="Anders Snell" userId="S::ams21z@fsu.edu::c32d3cf2-4a72-474d-a08a-e8ab2beac619" providerId="AD" clId="Web-{2A233D27-BFE2-DA23-B68E-506C864193C8}" dt="2024-10-06T15:45:52.840" v="422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Anders Snell" userId="S::ams21z@fsu.edu::c32d3cf2-4a72-474d-a08a-e8ab2beac619" providerId="AD" clId="Web-{2A233D27-BFE2-DA23-B68E-506C864193C8}" dt="2024-10-06T15:45:56.731" v="423" actId="20577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Anders Snell" userId="S::ams21z@fsu.edu::c32d3cf2-4a72-474d-a08a-e8ab2beac619" providerId="AD" clId="Web-{2A233D27-BFE2-DA23-B68E-506C864193C8}" dt="2024-10-06T15:46:02.575" v="425" actId="20577"/>
          <ac:spMkLst>
            <pc:docMk/>
            <pc:sldMk cId="1940323037" sldId="290"/>
            <ac:spMk id="4" creationId="{94828051-0C2B-C002-268F-F362867D239A}"/>
          </ac:spMkLst>
        </pc:spChg>
        <pc:spChg chg="mod">
          <ac:chgData name="Anders Snell" userId="S::ams21z@fsu.edu::c32d3cf2-4a72-474d-a08a-e8ab2beac619" providerId="AD" clId="Web-{2A233D27-BFE2-DA23-B68E-506C864193C8}" dt="2024-10-06T15:46:13.919" v="427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6:35.805" v="289" actId="20577"/>
        <pc:sldMkLst>
          <pc:docMk/>
          <pc:sldMk cId="2067876030" sldId="291"/>
        </pc:sldMkLst>
        <pc:spChg chg="mod">
          <ac:chgData name="Anders Snell" userId="S::ams21z@fsu.edu::c32d3cf2-4a72-474d-a08a-e8ab2beac619" providerId="AD" clId="Web-{2A233D27-BFE2-DA23-B68E-506C864193C8}" dt="2024-10-06T15:36:29.774" v="288" actId="20577"/>
          <ac:spMkLst>
            <pc:docMk/>
            <pc:sldMk cId="2067876030" sldId="291"/>
            <ac:spMk id="2" creationId="{EA759FD1-BEB3-FD41-B59B-783B4BBAB07B}"/>
          </ac:spMkLst>
        </pc:spChg>
        <pc:spChg chg="mod">
          <ac:chgData name="Anders Snell" userId="S::ams21z@fsu.edu::c32d3cf2-4a72-474d-a08a-e8ab2beac619" providerId="AD" clId="Web-{2A233D27-BFE2-DA23-B68E-506C864193C8}" dt="2024-10-06T15:36:35.805" v="289" actId="20577"/>
          <ac:spMkLst>
            <pc:docMk/>
            <pc:sldMk cId="2067876030" sldId="291"/>
            <ac:spMk id="13" creationId="{863CDE67-B231-1BF4-FC1C-AD4E68AD53D1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4:31.688" v="274" actId="20577"/>
        <pc:sldMkLst>
          <pc:docMk/>
          <pc:sldMk cId="142956665" sldId="293"/>
        </pc:sldMkLst>
        <pc:spChg chg="mod">
          <ac:chgData name="Anders Snell" userId="S::ams21z@fsu.edu::c32d3cf2-4a72-474d-a08a-e8ab2beac619" providerId="AD" clId="Web-{2A233D27-BFE2-DA23-B68E-506C864193C8}" dt="2024-10-06T15:33:54.327" v="268" actId="20577"/>
          <ac:spMkLst>
            <pc:docMk/>
            <pc:sldMk cId="142956665" sldId="293"/>
            <ac:spMk id="22" creationId="{224CF911-5031-2C5B-5CA4-FB37AA10661F}"/>
          </ac:spMkLst>
        </pc:spChg>
        <pc:spChg chg="mod">
          <ac:chgData name="Anders Snell" userId="S::ams21z@fsu.edu::c32d3cf2-4a72-474d-a08a-e8ab2beac619" providerId="AD" clId="Web-{2A233D27-BFE2-DA23-B68E-506C864193C8}" dt="2024-10-06T15:34:31.688" v="274" actId="20577"/>
          <ac:spMkLst>
            <pc:docMk/>
            <pc:sldMk cId="142956665" sldId="293"/>
            <ac:spMk id="23" creationId="{0C66053A-7696-2184-B2E0-F76819C606D2}"/>
          </ac:spMkLst>
        </pc:spChg>
        <pc:spChg chg="mod">
          <ac:chgData name="Anders Snell" userId="S::ams21z@fsu.edu::c32d3cf2-4a72-474d-a08a-e8ab2beac619" providerId="AD" clId="Web-{2A233D27-BFE2-DA23-B68E-506C864193C8}" dt="2024-10-06T15:34:05.468" v="270" actId="20577"/>
          <ac:spMkLst>
            <pc:docMk/>
            <pc:sldMk cId="142956665" sldId="293"/>
            <ac:spMk id="26" creationId="{E78DFB49-F1DF-6DAD-52A1-97D47348D477}"/>
          </ac:spMkLst>
        </pc:spChg>
        <pc:spChg chg="mod">
          <ac:chgData name="Anders Snell" userId="S::ams21z@fsu.edu::c32d3cf2-4a72-474d-a08a-e8ab2beac619" providerId="AD" clId="Web-{2A233D27-BFE2-DA23-B68E-506C864193C8}" dt="2024-10-06T15:34:21.360" v="273" actId="20577"/>
          <ac:spMkLst>
            <pc:docMk/>
            <pc:sldMk cId="142956665" sldId="293"/>
            <ac:spMk id="29" creationId="{B8B9E191-3868-3CC5-B421-E1208CE427B1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6:07.101" v="285" actId="20577"/>
        <pc:sldMkLst>
          <pc:docMk/>
          <pc:sldMk cId="3934060637" sldId="294"/>
        </pc:sldMkLst>
        <pc:spChg chg="mod">
          <ac:chgData name="Anders Snell" userId="S::ams21z@fsu.edu::c32d3cf2-4a72-474d-a08a-e8ab2beac619" providerId="AD" clId="Web-{2A233D27-BFE2-DA23-B68E-506C864193C8}" dt="2024-10-06T15:36:07.101" v="285" actId="20577"/>
          <ac:spMkLst>
            <pc:docMk/>
            <pc:sldMk cId="3934060637" sldId="294"/>
            <ac:spMk id="9" creationId="{7BC75862-41D9-9198-D3C4-184290FFF3C7}"/>
          </ac:spMkLst>
        </pc:spChg>
        <pc:spChg chg="mod">
          <ac:chgData name="Anders Snell" userId="S::ams21z@fsu.edu::c32d3cf2-4a72-474d-a08a-e8ab2beac619" providerId="AD" clId="Web-{2A233D27-BFE2-DA23-B68E-506C864193C8}" dt="2024-10-06T15:34:38.501" v="275" actId="20577"/>
          <ac:spMkLst>
            <pc:docMk/>
            <pc:sldMk cId="3934060637" sldId="294"/>
            <ac:spMk id="19" creationId="{91F49F32-7942-1BD7-9A55-B8DE71738D4A}"/>
          </ac:spMkLst>
        </pc:spChg>
        <pc:spChg chg="mod">
          <ac:chgData name="Anders Snell" userId="S::ams21z@fsu.edu::c32d3cf2-4a72-474d-a08a-e8ab2beac619" providerId="AD" clId="Web-{2A233D27-BFE2-DA23-B68E-506C864193C8}" dt="2024-10-06T15:35:02.409" v="276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Anders Snell" userId="S::ams21z@fsu.edu::c32d3cf2-4a72-474d-a08a-e8ab2beac619" providerId="AD" clId="Web-{2A233D27-BFE2-DA23-B68E-506C864193C8}" dt="2024-10-06T15:35:48.756" v="280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Anders Snell" userId="S::ams21z@fsu.edu::c32d3cf2-4a72-474d-a08a-e8ab2beac619" providerId="AD" clId="Web-{2A233D27-BFE2-DA23-B68E-506C864193C8}" dt="2024-10-06T15:35:07.941" v="277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Anders Snell" userId="S::ams21z@fsu.edu::c32d3cf2-4a72-474d-a08a-e8ab2beac619" providerId="AD" clId="Web-{2A233D27-BFE2-DA23-B68E-506C864193C8}" dt="2024-10-06T15:35:39.849" v="278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Anders Snell" userId="S::ams21z@fsu.edu::c32d3cf2-4a72-474d-a08a-e8ab2beac619" providerId="AD" clId="Web-{2A233D27-BFE2-DA23-B68E-506C864193C8}" dt="2024-10-06T15:36:01.335" v="284" actId="20577"/>
          <ac:spMkLst>
            <pc:docMk/>
            <pc:sldMk cId="3934060637" sldId="294"/>
            <ac:spMk id="29" creationId="{0F9ED49A-7CCA-D6BD-2BF9-66EA597B3B5C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6:20.992" v="287" actId="20577"/>
        <pc:sldMkLst>
          <pc:docMk/>
          <pc:sldMk cId="2887185268" sldId="295"/>
        </pc:sldMkLst>
        <pc:spChg chg="mod">
          <ac:chgData name="Anders Snell" userId="S::ams21z@fsu.edu::c32d3cf2-4a72-474d-a08a-e8ab2beac619" providerId="AD" clId="Web-{2A233D27-BFE2-DA23-B68E-506C864193C8}" dt="2024-10-06T15:36:15.835" v="286" actId="20577"/>
          <ac:spMkLst>
            <pc:docMk/>
            <pc:sldMk cId="2887185268" sldId="295"/>
            <ac:spMk id="16" creationId="{0381784A-3D90-4FC7-3DA8-5F2FF35D988F}"/>
          </ac:spMkLst>
        </pc:spChg>
        <pc:spChg chg="mod">
          <ac:chgData name="Anders Snell" userId="S::ams21z@fsu.edu::c32d3cf2-4a72-474d-a08a-e8ab2beac619" providerId="AD" clId="Web-{2A233D27-BFE2-DA23-B68E-506C864193C8}" dt="2024-10-06T15:36:20.992" v="287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38:25.937" v="303" actId="20577"/>
        <pc:sldMkLst>
          <pc:docMk/>
          <pc:sldMk cId="1852048602" sldId="296"/>
        </pc:sldMkLst>
        <pc:spChg chg="mod">
          <ac:chgData name="Anders Snell" userId="S::ams21z@fsu.edu::c32d3cf2-4a72-474d-a08a-e8ab2beac619" providerId="AD" clId="Web-{2A233D27-BFE2-DA23-B68E-506C864193C8}" dt="2024-10-06T15:38:07.733" v="300" actId="20577"/>
          <ac:spMkLst>
            <pc:docMk/>
            <pc:sldMk cId="1852048602" sldId="296"/>
            <ac:spMk id="5" creationId="{F2D7C3F0-255A-D11D-035E-9D13EF8DC522}"/>
          </ac:spMkLst>
        </pc:spChg>
        <pc:spChg chg="mod">
          <ac:chgData name="Anders Snell" userId="S::ams21z@fsu.edu::c32d3cf2-4a72-474d-a08a-e8ab2beac619" providerId="AD" clId="Web-{2A233D27-BFE2-DA23-B68E-506C864193C8}" dt="2024-10-06T15:38:14.702" v="301" actId="20577"/>
          <ac:spMkLst>
            <pc:docMk/>
            <pc:sldMk cId="1852048602" sldId="296"/>
            <ac:spMk id="7" creationId="{0CA2C935-5A26-3F96-AAB1-27D8AD5E588C}"/>
          </ac:spMkLst>
        </pc:spChg>
        <pc:spChg chg="mod">
          <ac:chgData name="Anders Snell" userId="S::ams21z@fsu.edu::c32d3cf2-4a72-474d-a08a-e8ab2beac619" providerId="AD" clId="Web-{2A233D27-BFE2-DA23-B68E-506C864193C8}" dt="2024-10-06T15:38:19.749" v="302" actId="20577"/>
          <ac:spMkLst>
            <pc:docMk/>
            <pc:sldMk cId="1852048602" sldId="296"/>
            <ac:spMk id="8" creationId="{57BED98C-4769-A899-8D62-53D247957614}"/>
          </ac:spMkLst>
        </pc:spChg>
        <pc:spChg chg="mod">
          <ac:chgData name="Anders Snell" userId="S::ams21z@fsu.edu::c32d3cf2-4a72-474d-a08a-e8ab2beac619" providerId="AD" clId="Web-{2A233D27-BFE2-DA23-B68E-506C864193C8}" dt="2024-10-06T15:38:25.937" v="303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addSp delSp modSp">
        <pc:chgData name="Anders Snell" userId="S::ams21z@fsu.edu::c32d3cf2-4a72-474d-a08a-e8ab2beac619" providerId="AD" clId="Web-{2A233D27-BFE2-DA23-B68E-506C864193C8}" dt="2024-10-06T15:37:55.732" v="298" actId="20577"/>
        <pc:sldMkLst>
          <pc:docMk/>
          <pc:sldMk cId="3665579827" sldId="297"/>
        </pc:sldMkLst>
        <pc:spChg chg="mod">
          <ac:chgData name="Anders Snell" userId="S::ams21z@fsu.edu::c32d3cf2-4a72-474d-a08a-e8ab2beac619" providerId="AD" clId="Web-{2A233D27-BFE2-DA23-B68E-506C864193C8}" dt="2024-10-06T15:36:57.025" v="291" actId="20577"/>
          <ac:spMkLst>
            <pc:docMk/>
            <pc:sldMk cId="3665579827" sldId="297"/>
            <ac:spMk id="2" creationId="{B7BD6072-2102-8127-5EDE-F486B8068237}"/>
          </ac:spMkLst>
        </pc:spChg>
        <pc:spChg chg="mod">
          <ac:chgData name="Anders Snell" userId="S::ams21z@fsu.edu::c32d3cf2-4a72-474d-a08a-e8ab2beac619" providerId="AD" clId="Web-{2A233D27-BFE2-DA23-B68E-506C864193C8}" dt="2024-10-06T15:37:08.167" v="294" actId="20577"/>
          <ac:spMkLst>
            <pc:docMk/>
            <pc:sldMk cId="3665579827" sldId="297"/>
            <ac:spMk id="776" creationId="{7BB26FFC-4679-C0D6-F4BA-94E6E1BAE98D}"/>
          </ac:spMkLst>
        </pc:spChg>
        <pc:spChg chg="mod">
          <ac:chgData name="Anders Snell" userId="S::ams21z@fsu.edu::c32d3cf2-4a72-474d-a08a-e8ab2beac619" providerId="AD" clId="Web-{2A233D27-BFE2-DA23-B68E-506C864193C8}" dt="2024-10-06T15:37:02.401" v="293" actId="20577"/>
          <ac:spMkLst>
            <pc:docMk/>
            <pc:sldMk cId="3665579827" sldId="297"/>
            <ac:spMk id="778" creationId="{CB989666-AB92-091F-8900-6A5C3F1371B3}"/>
          </ac:spMkLst>
        </pc:spChg>
        <pc:spChg chg="mod">
          <ac:chgData name="Anders Snell" userId="S::ams21z@fsu.edu::c32d3cf2-4a72-474d-a08a-e8ab2beac619" providerId="AD" clId="Web-{2A233D27-BFE2-DA23-B68E-506C864193C8}" dt="2024-10-06T15:37:13.870" v="295" actId="20577"/>
          <ac:spMkLst>
            <pc:docMk/>
            <pc:sldMk cId="3665579827" sldId="297"/>
            <ac:spMk id="784" creationId="{3032A007-F6E0-3698-9725-5C2AECA5272B}"/>
          </ac:spMkLst>
        </pc:spChg>
        <pc:spChg chg="mod">
          <ac:chgData name="Anders Snell" userId="S::ams21z@fsu.edu::c32d3cf2-4a72-474d-a08a-e8ab2beac619" providerId="AD" clId="Web-{2A233D27-BFE2-DA23-B68E-506C864193C8}" dt="2024-10-06T15:37:22.199" v="296" actId="20577"/>
          <ac:spMkLst>
            <pc:docMk/>
            <pc:sldMk cId="3665579827" sldId="297"/>
            <ac:spMk id="786" creationId="{8E5CFB78-C89D-F04C-F29E-883ECF3875BB}"/>
          </ac:spMkLst>
        </pc:spChg>
        <pc:spChg chg="mod">
          <ac:chgData name="Anders Snell" userId="S::ams21z@fsu.edu::c32d3cf2-4a72-474d-a08a-e8ab2beac619" providerId="AD" clId="Web-{2A233D27-BFE2-DA23-B68E-506C864193C8}" dt="2024-10-06T15:37:50.857" v="297" actId="20577"/>
          <ac:spMkLst>
            <pc:docMk/>
            <pc:sldMk cId="3665579827" sldId="297"/>
            <ac:spMk id="787" creationId="{4973BE66-203A-06F8-3904-E6B273967183}"/>
          </ac:spMkLst>
        </pc:spChg>
        <pc:spChg chg="mod">
          <ac:chgData name="Anders Snell" userId="S::ams21z@fsu.edu::c32d3cf2-4a72-474d-a08a-e8ab2beac619" providerId="AD" clId="Web-{2A233D27-BFE2-DA23-B68E-506C864193C8}" dt="2024-10-06T15:37:55.732" v="298" actId="20577"/>
          <ac:spMkLst>
            <pc:docMk/>
            <pc:sldMk cId="3665579827" sldId="297"/>
            <ac:spMk id="788" creationId="{26FA9F8E-9FE5-6E1E-B405-C00A379CE1F5}"/>
          </ac:spMkLst>
        </pc:spChg>
        <pc:picChg chg="add del mod">
          <ac:chgData name="Anders Snell" userId="S::ams21z@fsu.edu::c32d3cf2-4a72-474d-a08a-e8ab2beac619" providerId="AD" clId="Web-{2A233D27-BFE2-DA23-B68E-506C864193C8}" dt="2024-10-06T14:33:17.322" v="22"/>
          <ac:picMkLst>
            <pc:docMk/>
            <pc:sldMk cId="3665579827" sldId="297"/>
            <ac:picMk id="4" creationId="{4AC9A682-F987-D9E7-9104-9E1CC2B5127E}"/>
          </ac:picMkLst>
        </pc:picChg>
        <pc:picChg chg="add del mod ord">
          <ac:chgData name="Anders Snell" userId="S::ams21z@fsu.edu::c32d3cf2-4a72-474d-a08a-e8ab2beac619" providerId="AD" clId="Web-{2A233D27-BFE2-DA23-B68E-506C864193C8}" dt="2024-10-06T14:47:46.735" v="145"/>
          <ac:picMkLst>
            <pc:docMk/>
            <pc:sldMk cId="3665579827" sldId="297"/>
            <ac:picMk id="8" creationId="{CBFE4138-4A35-5981-C462-4FDC30395C74}"/>
          </ac:picMkLst>
        </pc:picChg>
        <pc:picChg chg="add mod">
          <ac:chgData name="Anders Snell" userId="S::ams21z@fsu.edu::c32d3cf2-4a72-474d-a08a-e8ab2beac619" providerId="AD" clId="Web-{2A233D27-BFE2-DA23-B68E-506C864193C8}" dt="2024-10-06T14:47:57.673" v="149" actId="1076"/>
          <ac:picMkLst>
            <pc:docMk/>
            <pc:sldMk cId="3665579827" sldId="297"/>
            <ac:picMk id="11" creationId="{BF9DDF4E-515C-8275-3CFB-1593B7344A8F}"/>
          </ac:picMkLst>
        </pc:picChg>
        <pc:picChg chg="add mod">
          <ac:chgData name="Anders Snell" userId="S::ams21z@fsu.edu::c32d3cf2-4a72-474d-a08a-e8ab2beac619" providerId="AD" clId="Web-{2A233D27-BFE2-DA23-B68E-506C864193C8}" dt="2024-10-06T14:48:54.692" v="156" actId="14100"/>
          <ac:picMkLst>
            <pc:docMk/>
            <pc:sldMk cId="3665579827" sldId="297"/>
            <ac:picMk id="13" creationId="{CB0D5A9E-318C-08D3-10CF-13F7E4850748}"/>
          </ac:picMkLst>
        </pc:picChg>
      </pc:sldChg>
      <pc:sldChg chg="modSp">
        <pc:chgData name="Anders Snell" userId="S::ams21z@fsu.edu::c32d3cf2-4a72-474d-a08a-e8ab2beac619" providerId="AD" clId="Web-{2A233D27-BFE2-DA23-B68E-506C864193C8}" dt="2024-10-06T15:38:54.751" v="309" actId="20577"/>
        <pc:sldMkLst>
          <pc:docMk/>
          <pc:sldMk cId="518794887" sldId="298"/>
        </pc:sldMkLst>
        <pc:spChg chg="mod">
          <ac:chgData name="Anders Snell" userId="S::ams21z@fsu.edu::c32d3cf2-4a72-474d-a08a-e8ab2beac619" providerId="AD" clId="Web-{2A233D27-BFE2-DA23-B68E-506C864193C8}" dt="2024-10-06T15:38:36.235" v="304" actId="20577"/>
          <ac:spMkLst>
            <pc:docMk/>
            <pc:sldMk cId="518794887" sldId="298"/>
            <ac:spMk id="5" creationId="{8275895E-EC76-A879-58DE-3D0E6BFF5276}"/>
          </ac:spMkLst>
        </pc:spChg>
        <pc:spChg chg="mod">
          <ac:chgData name="Anders Snell" userId="S::ams21z@fsu.edu::c32d3cf2-4a72-474d-a08a-e8ab2beac619" providerId="AD" clId="Web-{2A233D27-BFE2-DA23-B68E-506C864193C8}" dt="2024-10-06T15:38:41.219" v="306" actId="20577"/>
          <ac:spMkLst>
            <pc:docMk/>
            <pc:sldMk cId="518794887" sldId="298"/>
            <ac:spMk id="102" creationId="{DCDA3114-DB17-8D40-E0EF-F50543D0C6FB}"/>
          </ac:spMkLst>
        </pc:spChg>
        <pc:spChg chg="mod">
          <ac:chgData name="Anders Snell" userId="S::ams21z@fsu.edu::c32d3cf2-4a72-474d-a08a-e8ab2beac619" providerId="AD" clId="Web-{2A233D27-BFE2-DA23-B68E-506C864193C8}" dt="2024-10-06T15:38:54.751" v="309" actId="20577"/>
          <ac:spMkLst>
            <pc:docMk/>
            <pc:sldMk cId="518794887" sldId="298"/>
            <ac:spMk id="104" creationId="{E50D2C81-BEFD-30E7-5095-3D1B068E4F22}"/>
          </ac:spMkLst>
        </pc:spChg>
        <pc:picChg chg="mod">
          <ac:chgData name="Anders Snell" userId="S::ams21z@fsu.edu::c32d3cf2-4a72-474d-a08a-e8ab2beac619" providerId="AD" clId="Web-{2A233D27-BFE2-DA23-B68E-506C864193C8}" dt="2024-10-06T14:24:50.205" v="18" actId="1076"/>
          <ac:picMkLst>
            <pc:docMk/>
            <pc:sldMk cId="518794887" sldId="298"/>
            <ac:picMk id="98" creationId="{AD72F0EA-994F-3C76-8807-AD5FF652D625}"/>
          </ac:picMkLst>
        </pc:picChg>
        <pc:picChg chg="mod">
          <ac:chgData name="Anders Snell" userId="S::ams21z@fsu.edu::c32d3cf2-4a72-474d-a08a-e8ab2beac619" providerId="AD" clId="Web-{2A233D27-BFE2-DA23-B68E-506C864193C8}" dt="2024-10-06T14:24:50.205" v="16" actId="1076"/>
          <ac:picMkLst>
            <pc:docMk/>
            <pc:sldMk cId="518794887" sldId="298"/>
            <ac:picMk id="101" creationId="{97BD4EBA-767C-A9FD-2E42-60589219AB06}"/>
          </ac:picMkLst>
        </pc:picChg>
      </pc:sldChg>
      <pc:sldChg chg="modSp ord">
        <pc:chgData name="Anders Snell" userId="S::ams21z@fsu.edu::c32d3cf2-4a72-474d-a08a-e8ab2beac619" providerId="AD" clId="Web-{2A233D27-BFE2-DA23-B68E-506C864193C8}" dt="2024-10-06T15:39:21.816" v="314"/>
        <pc:sldMkLst>
          <pc:docMk/>
          <pc:sldMk cId="3778548523" sldId="299"/>
        </pc:sldMkLst>
        <pc:spChg chg="mod">
          <ac:chgData name="Anders Snell" userId="S::ams21z@fsu.edu::c32d3cf2-4a72-474d-a08a-e8ab2beac619" providerId="AD" clId="Web-{2A233D27-BFE2-DA23-B68E-506C864193C8}" dt="2024-10-06T15:39:00.189" v="310" actId="20577"/>
          <ac:spMkLst>
            <pc:docMk/>
            <pc:sldMk cId="3778548523" sldId="299"/>
            <ac:spMk id="5" creationId="{4F2AF19D-3FCF-802C-FC0A-E1A115FE2C8B}"/>
          </ac:spMkLst>
        </pc:spChg>
        <pc:spChg chg="mod">
          <ac:chgData name="Anders Snell" userId="S::ams21z@fsu.edu::c32d3cf2-4a72-474d-a08a-e8ab2beac619" providerId="AD" clId="Web-{2A233D27-BFE2-DA23-B68E-506C864193C8}" dt="2024-10-06T15:39:07.237" v="311" actId="20577"/>
          <ac:spMkLst>
            <pc:docMk/>
            <pc:sldMk cId="3778548523" sldId="299"/>
            <ac:spMk id="8" creationId="{9EF5C787-01C8-2B2C-AF5C-A45C60B1E31D}"/>
          </ac:spMkLst>
        </pc:spChg>
        <pc:spChg chg="mod">
          <ac:chgData name="Anders Snell" userId="S::ams21z@fsu.edu::c32d3cf2-4a72-474d-a08a-e8ab2beac619" providerId="AD" clId="Web-{2A233D27-BFE2-DA23-B68E-506C864193C8}" dt="2024-10-06T15:39:11.503" v="312" actId="20577"/>
          <ac:spMkLst>
            <pc:docMk/>
            <pc:sldMk cId="3778548523" sldId="299"/>
            <ac:spMk id="12" creationId="{627BA24B-1D8E-F57A-B498-1BCD45FDC4A6}"/>
          </ac:spMkLst>
        </pc:spChg>
        <pc:spChg chg="mod">
          <ac:chgData name="Anders Snell" userId="S::ams21z@fsu.edu::c32d3cf2-4a72-474d-a08a-e8ab2beac619" providerId="AD" clId="Web-{2A233D27-BFE2-DA23-B68E-506C864193C8}" dt="2024-10-06T15:39:15.378" v="313" actId="20577"/>
          <ac:spMkLst>
            <pc:docMk/>
            <pc:sldMk cId="3778548523" sldId="299"/>
            <ac:spMk id="15" creationId="{91234B9D-48A8-B5FC-5E04-ADC2B970BD7D}"/>
          </ac:spMkLst>
        </pc:spChg>
        <pc:picChg chg="mod">
          <ac:chgData name="Anders Snell" userId="S::ams21z@fsu.edu::c32d3cf2-4a72-474d-a08a-e8ab2beac619" providerId="AD" clId="Web-{2A233D27-BFE2-DA23-B68E-506C864193C8}" dt="2024-10-06T15:17:41.548" v="217" actId="1076"/>
          <ac:picMkLst>
            <pc:docMk/>
            <pc:sldMk cId="3778548523" sldId="299"/>
            <ac:picMk id="20" creationId="{19964F32-130E-F5DB-6631-25360B90AF49}"/>
          </ac:picMkLst>
        </pc:picChg>
      </pc:sldChg>
      <pc:sldChg chg="modSp">
        <pc:chgData name="Anders Snell" userId="S::ams21z@fsu.edu::c32d3cf2-4a72-474d-a08a-e8ab2beac619" providerId="AD" clId="Web-{2A233D27-BFE2-DA23-B68E-506C864193C8}" dt="2024-10-06T15:48:56.492" v="430" actId="1076"/>
        <pc:sldMkLst>
          <pc:docMk/>
          <pc:sldMk cId="1390958407" sldId="300"/>
        </pc:sldMkLst>
        <pc:spChg chg="mod">
          <ac:chgData name="Anders Snell" userId="S::ams21z@fsu.edu::c32d3cf2-4a72-474d-a08a-e8ab2beac619" providerId="AD" clId="Web-{2A233D27-BFE2-DA23-B68E-506C864193C8}" dt="2024-10-06T15:42:45.078" v="400" actId="20577"/>
          <ac:spMkLst>
            <pc:docMk/>
            <pc:sldMk cId="1390958407" sldId="300"/>
            <ac:spMk id="2" creationId="{3FE990E2-2BA1-269E-11CD-303BB75CB22F}"/>
          </ac:spMkLst>
        </pc:spChg>
        <pc:spChg chg="mod">
          <ac:chgData name="Anders Snell" userId="S::ams21z@fsu.edu::c32d3cf2-4a72-474d-a08a-e8ab2beac619" providerId="AD" clId="Web-{2A233D27-BFE2-DA23-B68E-506C864193C8}" dt="2024-10-06T15:39:30.097" v="315" actId="20577"/>
          <ac:spMkLst>
            <pc:docMk/>
            <pc:sldMk cId="1390958407" sldId="300"/>
            <ac:spMk id="5" creationId="{267888A5-3CE1-B7D4-1D30-046647294958}"/>
          </ac:spMkLst>
        </pc:spChg>
        <pc:spChg chg="mod">
          <ac:chgData name="Anders Snell" userId="S::ams21z@fsu.edu::c32d3cf2-4a72-474d-a08a-e8ab2beac619" providerId="AD" clId="Web-{2A233D27-BFE2-DA23-B68E-506C864193C8}" dt="2024-10-06T15:48:56.492" v="430" actId="1076"/>
          <ac:spMkLst>
            <pc:docMk/>
            <pc:sldMk cId="1390958407" sldId="300"/>
            <ac:spMk id="8" creationId="{0D3E7926-890C-A0D9-10A1-962E3C6BDC42}"/>
          </ac:spMkLst>
        </pc:spChg>
        <pc:spChg chg="mod">
          <ac:chgData name="Anders Snell" userId="S::ams21z@fsu.edu::c32d3cf2-4a72-474d-a08a-e8ab2beac619" providerId="AD" clId="Web-{2A233D27-BFE2-DA23-B68E-506C864193C8}" dt="2024-10-06T15:48:17.755" v="429" actId="1076"/>
          <ac:spMkLst>
            <pc:docMk/>
            <pc:sldMk cId="1390958407" sldId="300"/>
            <ac:spMk id="10" creationId="{01FADD11-C20C-C0CA-BAFF-87712B92407A}"/>
          </ac:spMkLst>
        </pc:spChg>
        <pc:spChg chg="mod">
          <ac:chgData name="Anders Snell" userId="S::ams21z@fsu.edu::c32d3cf2-4a72-474d-a08a-e8ab2beac619" providerId="AD" clId="Web-{2A233D27-BFE2-DA23-B68E-506C864193C8}" dt="2024-10-06T15:41:33.449" v="376" actId="20577"/>
          <ac:spMkLst>
            <pc:docMk/>
            <pc:sldMk cId="1390958407" sldId="300"/>
            <ac:spMk id="11" creationId="{3DD7EB66-A227-DA54-BCA1-D66E547ED244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44:23.772" v="417" actId="20577"/>
        <pc:sldMkLst>
          <pc:docMk/>
          <pc:sldMk cId="2867204719" sldId="301"/>
        </pc:sldMkLst>
        <pc:spChg chg="mod">
          <ac:chgData name="Anders Snell" userId="S::ams21z@fsu.edu::c32d3cf2-4a72-474d-a08a-e8ab2beac619" providerId="AD" clId="Web-{2A233D27-BFE2-DA23-B68E-506C864193C8}" dt="2024-10-06T15:43:24.221" v="407" actId="20577"/>
          <ac:spMkLst>
            <pc:docMk/>
            <pc:sldMk cId="2867204719" sldId="301"/>
            <ac:spMk id="5" creationId="{B8C3C952-30FF-53A3-94B5-007F97DFC01B}"/>
          </ac:spMkLst>
        </pc:spChg>
        <pc:spChg chg="mod">
          <ac:chgData name="Anders Snell" userId="S::ams21z@fsu.edu::c32d3cf2-4a72-474d-a08a-e8ab2beac619" providerId="AD" clId="Web-{2A233D27-BFE2-DA23-B68E-506C864193C8}" dt="2024-10-06T15:43:40.238" v="410" actId="20577"/>
          <ac:spMkLst>
            <pc:docMk/>
            <pc:sldMk cId="2867204719" sldId="301"/>
            <ac:spMk id="7" creationId="{5A39C93A-AB02-60D3-BF8E-D0919A36CAEC}"/>
          </ac:spMkLst>
        </pc:spChg>
        <pc:spChg chg="mod">
          <ac:chgData name="Anders Snell" userId="S::ams21z@fsu.edu::c32d3cf2-4a72-474d-a08a-e8ab2beac619" providerId="AD" clId="Web-{2A233D27-BFE2-DA23-B68E-506C864193C8}" dt="2024-10-06T15:44:07.958" v="414" actId="20577"/>
          <ac:spMkLst>
            <pc:docMk/>
            <pc:sldMk cId="2867204719" sldId="301"/>
            <ac:spMk id="8" creationId="{78216EC5-40B7-95C2-994A-F8A339833417}"/>
          </ac:spMkLst>
        </pc:spChg>
        <pc:spChg chg="mod">
          <ac:chgData name="Anders Snell" userId="S::ams21z@fsu.edu::c32d3cf2-4a72-474d-a08a-e8ab2beac619" providerId="AD" clId="Web-{2A233D27-BFE2-DA23-B68E-506C864193C8}" dt="2024-10-06T15:43:54.848" v="412" actId="20577"/>
          <ac:spMkLst>
            <pc:docMk/>
            <pc:sldMk cId="2867204719" sldId="301"/>
            <ac:spMk id="9" creationId="{9F137A8E-CAB7-BBFB-8016-38D54839FC5F}"/>
          </ac:spMkLst>
        </pc:spChg>
        <pc:spChg chg="mod">
          <ac:chgData name="Anders Snell" userId="S::ams21z@fsu.edu::c32d3cf2-4a72-474d-a08a-e8ab2beac619" providerId="AD" clId="Web-{2A233D27-BFE2-DA23-B68E-506C864193C8}" dt="2024-10-06T15:44:23.772" v="417" actId="20577"/>
          <ac:spMkLst>
            <pc:docMk/>
            <pc:sldMk cId="2867204719" sldId="301"/>
            <ac:spMk id="10" creationId="{79F406E7-A1C5-8640-53BD-10A90C61679A}"/>
          </ac:spMkLst>
        </pc:spChg>
        <pc:spChg chg="mod">
          <ac:chgData name="Anders Snell" userId="S::ams21z@fsu.edu::c32d3cf2-4a72-474d-a08a-e8ab2beac619" providerId="AD" clId="Web-{2A233D27-BFE2-DA23-B68E-506C864193C8}" dt="2024-10-06T15:44:00.723" v="413" actId="20577"/>
          <ac:spMkLst>
            <pc:docMk/>
            <pc:sldMk cId="2867204719" sldId="301"/>
            <ac:spMk id="11" creationId="{71F3CCAD-D1BF-DA0F-4E92-D9E580E32400}"/>
          </ac:spMkLst>
        </pc:spChg>
        <pc:spChg chg="mod">
          <ac:chgData name="Anders Snell" userId="S::ams21z@fsu.edu::c32d3cf2-4a72-474d-a08a-e8ab2beac619" providerId="AD" clId="Web-{2A233D27-BFE2-DA23-B68E-506C864193C8}" dt="2024-10-06T15:43:46.082" v="411" actId="20577"/>
          <ac:spMkLst>
            <pc:docMk/>
            <pc:sldMk cId="2867204719" sldId="301"/>
            <ac:spMk id="12" creationId="{D3803863-8547-C058-FBAE-2DF6857F1458}"/>
          </ac:spMkLst>
        </pc:spChg>
        <pc:spChg chg="mod">
          <ac:chgData name="Anders Snell" userId="S::ams21z@fsu.edu::c32d3cf2-4a72-474d-a08a-e8ab2beac619" providerId="AD" clId="Web-{2A233D27-BFE2-DA23-B68E-506C864193C8}" dt="2024-10-06T15:43:28.753" v="408" actId="20577"/>
          <ac:spMkLst>
            <pc:docMk/>
            <pc:sldMk cId="2867204719" sldId="301"/>
            <ac:spMk id="16" creationId="{7926192D-57D2-BB77-2767-C8787D5C8BCE}"/>
          </ac:spMkLst>
        </pc:spChg>
        <pc:spChg chg="mod">
          <ac:chgData name="Anders Snell" userId="S::ams21z@fsu.edu::c32d3cf2-4a72-474d-a08a-e8ab2beac619" providerId="AD" clId="Web-{2A233D27-BFE2-DA23-B68E-506C864193C8}" dt="2024-10-06T15:43:34.206" v="409" actId="20577"/>
          <ac:spMkLst>
            <pc:docMk/>
            <pc:sldMk cId="2867204719" sldId="301"/>
            <ac:spMk id="17" creationId="{BB156942-D0BB-64AB-13A1-4CE95B8E0E4C}"/>
          </ac:spMkLst>
        </pc:spChg>
      </pc:sldChg>
      <pc:sldChg chg="modSp">
        <pc:chgData name="Anders Snell" userId="S::ams21z@fsu.edu::c32d3cf2-4a72-474d-a08a-e8ab2beac619" providerId="AD" clId="Web-{2A233D27-BFE2-DA23-B68E-506C864193C8}" dt="2024-10-06T15:43:08.830" v="403" actId="20577"/>
        <pc:sldMkLst>
          <pc:docMk/>
          <pc:sldMk cId="3163970683" sldId="302"/>
        </pc:sldMkLst>
        <pc:graphicFrameChg chg="mod modGraphic">
          <ac:chgData name="Anders Snell" userId="S::ams21z@fsu.edu::c32d3cf2-4a72-474d-a08a-e8ab2beac619" providerId="AD" clId="Web-{2A233D27-BFE2-DA23-B68E-506C864193C8}" dt="2024-10-06T15:43:08.830" v="403" actId="20577"/>
          <ac:graphicFrameMkLst>
            <pc:docMk/>
            <pc:sldMk cId="3163970683" sldId="302"/>
            <ac:graphicFrameMk id="11" creationId="{F9BEF498-52F5-5CFE-0A45-0E295DC0EBB2}"/>
          </ac:graphicFrameMkLst>
        </pc:graphicFrameChg>
      </pc:sldChg>
      <pc:sldChg chg="modSp">
        <pc:chgData name="Anders Snell" userId="S::ams21z@fsu.edu::c32d3cf2-4a72-474d-a08a-e8ab2beac619" providerId="AD" clId="Web-{2A233D27-BFE2-DA23-B68E-506C864193C8}" dt="2024-10-06T15:44:59.336" v="420" actId="20577"/>
        <pc:sldMkLst>
          <pc:docMk/>
          <pc:sldMk cId="1541399928" sldId="303"/>
        </pc:sldMkLst>
        <pc:spChg chg="mod">
          <ac:chgData name="Anders Snell" userId="S::ams21z@fsu.edu::c32d3cf2-4a72-474d-a08a-e8ab2beac619" providerId="AD" clId="Web-{2A233D27-BFE2-DA23-B68E-506C864193C8}" dt="2024-10-06T15:44:49.242" v="418" actId="20577"/>
          <ac:spMkLst>
            <pc:docMk/>
            <pc:sldMk cId="1541399928" sldId="303"/>
            <ac:spMk id="5" creationId="{A2376EC8-F5F1-DF03-8AB2-AE5118E4162D}"/>
          </ac:spMkLst>
        </pc:spChg>
        <pc:graphicFrameChg chg="modGraphic">
          <ac:chgData name="Anders Snell" userId="S::ams21z@fsu.edu::c32d3cf2-4a72-474d-a08a-e8ab2beac619" providerId="AD" clId="Web-{2A233D27-BFE2-DA23-B68E-506C864193C8}" dt="2024-10-06T15:44:59.336" v="420" actId="20577"/>
          <ac:graphicFrameMkLst>
            <pc:docMk/>
            <pc:sldMk cId="1541399928" sldId="303"/>
            <ac:graphicFrameMk id="9" creationId="{6CDA547F-5718-FB7E-B465-0A76CD18F876}"/>
          </ac:graphicFrameMkLst>
        </pc:graphicFrameChg>
      </pc:sldChg>
      <pc:sldChg chg="modSp">
        <pc:chgData name="Anders Snell" userId="S::ams21z@fsu.edu::c32d3cf2-4a72-474d-a08a-e8ab2beac619" providerId="AD" clId="Web-{2A233D27-BFE2-DA23-B68E-506C864193C8}" dt="2024-10-06T15:45:24.619" v="421" actId="20577"/>
        <pc:sldMkLst>
          <pc:docMk/>
          <pc:sldMk cId="2244344541" sldId="305"/>
        </pc:sldMkLst>
        <pc:spChg chg="mod">
          <ac:chgData name="Anders Snell" userId="S::ams21z@fsu.edu::c32d3cf2-4a72-474d-a08a-e8ab2beac619" providerId="AD" clId="Web-{2A233D27-BFE2-DA23-B68E-506C864193C8}" dt="2024-10-06T15:45:24.619" v="421" actId="20577"/>
          <ac:spMkLst>
            <pc:docMk/>
            <pc:sldMk cId="2244344541" sldId="305"/>
            <ac:spMk id="2" creationId="{E8294E8F-6AC9-E45D-6E90-B6197991E162}"/>
          </ac:spMkLst>
        </pc:spChg>
      </pc:sldChg>
      <pc:sldChg chg="addSp delSp modSp new ord">
        <pc:chgData name="Anders Snell" userId="S::ams21z@fsu.edu::c32d3cf2-4a72-474d-a08a-e8ab2beac619" providerId="AD" clId="Web-{2A233D27-BFE2-DA23-B68E-506C864193C8}" dt="2024-10-06T15:36:46.556" v="290" actId="20577"/>
        <pc:sldMkLst>
          <pc:docMk/>
          <pc:sldMk cId="2527315304" sldId="309"/>
        </pc:sldMkLst>
        <pc:spChg chg="del">
          <ac:chgData name="Anders Snell" userId="S::ams21z@fsu.edu::c32d3cf2-4a72-474d-a08a-e8ab2beac619" providerId="AD" clId="Web-{2A233D27-BFE2-DA23-B68E-506C864193C8}" dt="2024-10-06T14:36:54.742" v="74"/>
          <ac:spMkLst>
            <pc:docMk/>
            <pc:sldMk cId="2527315304" sldId="309"/>
            <ac:spMk id="2" creationId="{D80317C3-5218-9C9B-A5F4-9642A5BCE754}"/>
          </ac:spMkLst>
        </pc:spChg>
        <pc:spChg chg="del mod">
          <ac:chgData name="Anders Snell" userId="S::ams21z@fsu.edu::c32d3cf2-4a72-474d-a08a-e8ab2beac619" providerId="AD" clId="Web-{2A233D27-BFE2-DA23-B68E-506C864193C8}" dt="2024-10-06T15:10:49.878" v="209"/>
          <ac:spMkLst>
            <pc:docMk/>
            <pc:sldMk cId="2527315304" sldId="309"/>
            <ac:spMk id="5" creationId="{4AF55865-CE39-E15F-9EF6-1C45AEBBD4DB}"/>
          </ac:spMkLst>
        </pc:spChg>
        <pc:spChg chg="add del mod">
          <ac:chgData name="Anders Snell" userId="S::ams21z@fsu.edu::c32d3cf2-4a72-474d-a08a-e8ab2beac619" providerId="AD" clId="Web-{2A233D27-BFE2-DA23-B68E-506C864193C8}" dt="2024-10-06T14:44:57.349" v="135"/>
          <ac:spMkLst>
            <pc:docMk/>
            <pc:sldMk cId="2527315304" sldId="309"/>
            <ac:spMk id="44" creationId="{D6E96ACF-09D8-14B3-11EA-F986CDC034A6}"/>
          </ac:spMkLst>
        </pc:spChg>
        <pc:spChg chg="add mod">
          <ac:chgData name="Anders Snell" userId="S::ams21z@fsu.edu::c32d3cf2-4a72-474d-a08a-e8ab2beac619" providerId="AD" clId="Web-{2A233D27-BFE2-DA23-B68E-506C864193C8}" dt="2024-10-06T14:55:25.343" v="201" actId="1076"/>
          <ac:spMkLst>
            <pc:docMk/>
            <pc:sldMk cId="2527315304" sldId="309"/>
            <ac:spMk id="45" creationId="{F3436296-8579-A595-B1F1-C59DEC13B998}"/>
          </ac:spMkLst>
        </pc:spChg>
        <pc:spChg chg="add del mod">
          <ac:chgData name="Anders Snell" userId="S::ams21z@fsu.edu::c32d3cf2-4a72-474d-a08a-e8ab2beac619" providerId="AD" clId="Web-{2A233D27-BFE2-DA23-B68E-506C864193C8}" dt="2024-10-06T14:52:05.954" v="175"/>
          <ac:spMkLst>
            <pc:docMk/>
            <pc:sldMk cId="2527315304" sldId="309"/>
            <ac:spMk id="48" creationId="{E65E4F76-57AF-E85A-77FD-5F87F448365F}"/>
          </ac:spMkLst>
        </pc:spChg>
        <pc:spChg chg="add del mod">
          <ac:chgData name="Anders Snell" userId="S::ams21z@fsu.edu::c32d3cf2-4a72-474d-a08a-e8ab2beac619" providerId="AD" clId="Web-{2A233D27-BFE2-DA23-B68E-506C864193C8}" dt="2024-10-06T14:54:47.966" v="194"/>
          <ac:spMkLst>
            <pc:docMk/>
            <pc:sldMk cId="2527315304" sldId="309"/>
            <ac:spMk id="51" creationId="{8316A952-3CBF-1AC5-BEBB-B502782505D6}"/>
          </ac:spMkLst>
        </pc:spChg>
        <pc:spChg chg="add mod">
          <ac:chgData name="Anders Snell" userId="S::ams21z@fsu.edu::c32d3cf2-4a72-474d-a08a-e8ab2beac619" providerId="AD" clId="Web-{2A233D27-BFE2-DA23-B68E-506C864193C8}" dt="2024-10-06T15:36:46.556" v="290" actId="20577"/>
          <ac:spMkLst>
            <pc:docMk/>
            <pc:sldMk cId="2527315304" sldId="309"/>
            <ac:spMk id="54" creationId="{47D61633-7115-86ED-1060-0DFCB88BE264}"/>
          </ac:spMkLst>
        </pc:spChg>
        <pc:grpChg chg="add">
          <ac:chgData name="Anders Snell" userId="S::ams21z@fsu.edu::c32d3cf2-4a72-474d-a08a-e8ab2beac619" providerId="AD" clId="Web-{2A233D27-BFE2-DA23-B68E-506C864193C8}" dt="2024-10-06T14:37:16.649" v="75"/>
          <ac:grpSpMkLst>
            <pc:docMk/>
            <pc:sldMk cId="2527315304" sldId="309"/>
            <ac:grpSpMk id="10" creationId="{20EBADAC-7A03-01BC-38E9-3AC3F7239DA4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665" v="76"/>
          <ac:grpSpMkLst>
            <pc:docMk/>
            <pc:sldMk cId="2527315304" sldId="309"/>
            <ac:grpSpMk id="14" creationId="{A4EB0B6D-1F22-0EAD-DEEF-2E27D2E45E3D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681" v="77"/>
          <ac:grpSpMkLst>
            <pc:docMk/>
            <pc:sldMk cId="2527315304" sldId="309"/>
            <ac:grpSpMk id="18" creationId="{56BBAB58-BED5-5DE8-5FEC-AA821DFBA2DC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696" v="78"/>
          <ac:grpSpMkLst>
            <pc:docMk/>
            <pc:sldMk cId="2527315304" sldId="309"/>
            <ac:grpSpMk id="22" creationId="{0478FBC9-83B8-E4F3-3211-FF37687200EE}"/>
          </ac:grpSpMkLst>
        </pc:grpChg>
        <pc:grpChg chg="add">
          <ac:chgData name="Anders Snell" userId="S::ams21z@fsu.edu::c32d3cf2-4a72-474d-a08a-e8ab2beac619" providerId="AD" clId="Web-{2A233D27-BFE2-DA23-B68E-506C864193C8}" dt="2024-10-06T14:37:16.712" v="79"/>
          <ac:grpSpMkLst>
            <pc:docMk/>
            <pc:sldMk cId="2527315304" sldId="309"/>
            <ac:grpSpMk id="26" creationId="{D7575EAD-81FD-4716-11CF-CD14D290A665}"/>
          </ac:grpSpMkLst>
        </pc:grpChg>
        <pc:picChg chg="add">
          <ac:chgData name="Anders Snell" userId="S::ams21z@fsu.edu::c32d3cf2-4a72-474d-a08a-e8ab2beac619" providerId="AD" clId="Web-{2A233D27-BFE2-DA23-B68E-506C864193C8}" dt="2024-10-06T14:37:16.727" v="80"/>
          <ac:picMkLst>
            <pc:docMk/>
            <pc:sldMk cId="2527315304" sldId="309"/>
            <ac:picMk id="28" creationId="{FE927FD5-4D4D-AF5A-9C52-CE591A4E1D60}"/>
          </ac:picMkLst>
        </pc:picChg>
        <pc:picChg chg="add">
          <ac:chgData name="Anders Snell" userId="S::ams21z@fsu.edu::c32d3cf2-4a72-474d-a08a-e8ab2beac619" providerId="AD" clId="Web-{2A233D27-BFE2-DA23-B68E-506C864193C8}" dt="2024-10-06T14:37:41.057" v="85"/>
          <ac:picMkLst>
            <pc:docMk/>
            <pc:sldMk cId="2527315304" sldId="309"/>
            <ac:picMk id="30" creationId="{87A37698-923D-5B36-0F5A-0FD3DF93D56B}"/>
          </ac:picMkLst>
        </pc:picChg>
        <pc:picChg chg="add mod">
          <ac:chgData name="Anders Snell" userId="S::ams21z@fsu.edu::c32d3cf2-4a72-474d-a08a-e8ab2beac619" providerId="AD" clId="Web-{2A233D27-BFE2-DA23-B68E-506C864193C8}" dt="2024-10-06T14:57:00.695" v="207" actId="1076"/>
          <ac:picMkLst>
            <pc:docMk/>
            <pc:sldMk cId="2527315304" sldId="309"/>
            <ac:picMk id="32" creationId="{BEC3E16A-6F7B-3BC4-C60F-545D3708FF72}"/>
          </ac:picMkLst>
        </pc:picChg>
        <pc:picChg chg="add mod">
          <ac:chgData name="Anders Snell" userId="S::ams21z@fsu.edu::c32d3cf2-4a72-474d-a08a-e8ab2beac619" providerId="AD" clId="Web-{2A233D27-BFE2-DA23-B68E-506C864193C8}" dt="2024-10-06T14:56:54.320" v="206" actId="1076"/>
          <ac:picMkLst>
            <pc:docMk/>
            <pc:sldMk cId="2527315304" sldId="309"/>
            <ac:picMk id="34" creationId="{9F6BDC46-7663-2C0C-E6FF-686D1C06B33B}"/>
          </ac:picMkLst>
        </pc:picChg>
        <pc:picChg chg="add mod">
          <ac:chgData name="Anders Snell" userId="S::ams21z@fsu.edu::c32d3cf2-4a72-474d-a08a-e8ab2beac619" providerId="AD" clId="Web-{2A233D27-BFE2-DA23-B68E-506C864193C8}" dt="2024-10-06T14:56:42.866" v="203" actId="1076"/>
          <ac:picMkLst>
            <pc:docMk/>
            <pc:sldMk cId="2527315304" sldId="309"/>
            <ac:picMk id="36" creationId="{A0C8B8EF-D7C8-32FF-F6BE-9CE02C740865}"/>
          </ac:picMkLst>
        </pc:picChg>
        <pc:picChg chg="add mod">
          <ac:chgData name="Anders Snell" userId="S::ams21z@fsu.edu::c32d3cf2-4a72-474d-a08a-e8ab2beac619" providerId="AD" clId="Web-{2A233D27-BFE2-DA23-B68E-506C864193C8}" dt="2024-10-06T14:56:47.538" v="204" actId="1076"/>
          <ac:picMkLst>
            <pc:docMk/>
            <pc:sldMk cId="2527315304" sldId="309"/>
            <ac:picMk id="38" creationId="{4252C44C-6843-7B86-D58F-90318FAC2DAA}"/>
          </ac:picMkLst>
        </pc:picChg>
        <pc:picChg chg="add mod">
          <ac:chgData name="Anders Snell" userId="S::ams21z@fsu.edu::c32d3cf2-4a72-474d-a08a-e8ab2beac619" providerId="AD" clId="Web-{2A233D27-BFE2-DA23-B68E-506C864193C8}" dt="2024-10-06T14:56:50.069" v="205" actId="1076"/>
          <ac:picMkLst>
            <pc:docMk/>
            <pc:sldMk cId="2527315304" sldId="309"/>
            <ac:picMk id="40" creationId="{ABE0331E-A34E-89B6-E1B0-D6078DB21680}"/>
          </ac:picMkLst>
        </pc:picChg>
        <pc:picChg chg="add del mod">
          <ac:chgData name="Anders Snell" userId="S::ams21z@fsu.edu::c32d3cf2-4a72-474d-a08a-e8ab2beac619" providerId="AD" clId="Web-{2A233D27-BFE2-DA23-B68E-506C864193C8}" dt="2024-10-06T14:39:57.065" v="102"/>
          <ac:picMkLst>
            <pc:docMk/>
            <pc:sldMk cId="2527315304" sldId="309"/>
            <ac:picMk id="41" creationId="{B50867EC-9151-5D1E-22F7-79EBADCEAFB2}"/>
          </ac:picMkLst>
        </pc:picChg>
        <pc:picChg chg="add mod">
          <ac:chgData name="Anders Snell" userId="S::ams21z@fsu.edu::c32d3cf2-4a72-474d-a08a-e8ab2beac619" providerId="AD" clId="Web-{2A233D27-BFE2-DA23-B68E-506C864193C8}" dt="2024-10-06T14:46:34.809" v="144" actId="1076"/>
          <ac:picMkLst>
            <pc:docMk/>
            <pc:sldMk cId="2527315304" sldId="309"/>
            <ac:picMk id="42" creationId="{7E90A6DC-CE43-6FC3-FFDC-4FDD148D7F82}"/>
          </ac:picMkLst>
        </pc:picChg>
        <pc:picChg chg="add">
          <ac:chgData name="Anders Snell" userId="S::ams21z@fsu.edu::c32d3cf2-4a72-474d-a08a-e8ab2beac619" providerId="AD" clId="Web-{2A233D27-BFE2-DA23-B68E-506C864193C8}" dt="2024-10-06T14:49:21.678" v="157"/>
          <ac:picMkLst>
            <pc:docMk/>
            <pc:sldMk cId="2527315304" sldId="309"/>
            <ac:picMk id="47" creationId="{DD1DD12F-59AB-4179-6EF7-0B175606D101}"/>
          </ac:picMkLst>
        </pc:picChg>
        <pc:picChg chg="add del mod">
          <ac:chgData name="Anders Snell" userId="S::ams21z@fsu.edu::c32d3cf2-4a72-474d-a08a-e8ab2beac619" providerId="AD" clId="Web-{2A233D27-BFE2-DA23-B68E-506C864193C8}" dt="2024-10-06T15:16:05.214" v="211"/>
          <ac:picMkLst>
            <pc:docMk/>
            <pc:sldMk cId="2527315304" sldId="309"/>
            <ac:picMk id="52" creationId="{F41BB6B9-76EB-A2A3-92E2-894035BECC65}"/>
          </ac:picMkLst>
        </pc:picChg>
        <pc:picChg chg="add mod">
          <ac:chgData name="Anders Snell" userId="S::ams21z@fsu.edu::c32d3cf2-4a72-474d-a08a-e8ab2beac619" providerId="AD" clId="Web-{2A233D27-BFE2-DA23-B68E-506C864193C8}" dt="2024-10-06T15:16:14.762" v="215" actId="1076"/>
          <ac:picMkLst>
            <pc:docMk/>
            <pc:sldMk cId="2527315304" sldId="309"/>
            <ac:picMk id="55" creationId="{C4CF6BEC-3E73-96EF-1162-B77C406F156C}"/>
          </ac:picMkLst>
        </pc:picChg>
        <pc:cxnChg chg="add mod">
          <ac:chgData name="Anders Snell" userId="S::ams21z@fsu.edu::c32d3cf2-4a72-474d-a08a-e8ab2beac619" providerId="AD" clId="Web-{2A233D27-BFE2-DA23-B68E-506C864193C8}" dt="2024-10-06T14:55:30.968" v="202" actId="14100"/>
          <ac:cxnSpMkLst>
            <pc:docMk/>
            <pc:sldMk cId="2527315304" sldId="309"/>
            <ac:cxnSpMk id="43" creationId="{DF18F16B-4AC2-076F-89FD-C53021C97AB1}"/>
          </ac:cxnSpMkLst>
        </pc:cxnChg>
        <pc:cxnChg chg="add del mod">
          <ac:chgData name="Anders Snell" userId="S::ams21z@fsu.edu::c32d3cf2-4a72-474d-a08a-e8ab2beac619" providerId="AD" clId="Web-{2A233D27-BFE2-DA23-B68E-506C864193C8}" dt="2024-10-06T14:52:15.517" v="178"/>
          <ac:cxnSpMkLst>
            <pc:docMk/>
            <pc:sldMk cId="2527315304" sldId="309"/>
            <ac:cxnSpMk id="49" creationId="{8ABBBEED-2484-49E8-D614-CE40B6E566AD}"/>
          </ac:cxnSpMkLst>
        </pc:cxnChg>
        <pc:cxnChg chg="add mod">
          <ac:chgData name="Anders Snell" userId="S::ams21z@fsu.edu::c32d3cf2-4a72-474d-a08a-e8ab2beac619" providerId="AD" clId="Web-{2A233D27-BFE2-DA23-B68E-506C864193C8}" dt="2024-10-06T14:57:12.196" v="208" actId="14100"/>
          <ac:cxnSpMkLst>
            <pc:docMk/>
            <pc:sldMk cId="2527315304" sldId="309"/>
            <ac:cxnSpMk id="50" creationId="{1F66603B-B5C3-42FA-EE48-E5A8AF734002}"/>
          </ac:cxnSpMkLst>
        </pc:cxnChg>
      </pc:sldChg>
      <pc:sldChg chg="modSp new">
        <pc:chgData name="Anders Snell" userId="S::ams21z@fsu.edu::c32d3cf2-4a72-474d-a08a-e8ab2beac619" providerId="AD" clId="Web-{2A233D27-BFE2-DA23-B68E-506C864193C8}" dt="2024-10-06T15:38:01.311" v="299" actId="20577"/>
        <pc:sldMkLst>
          <pc:docMk/>
          <pc:sldMk cId="281931728" sldId="316"/>
        </pc:sldMkLst>
        <pc:spChg chg="mod">
          <ac:chgData name="Anders Snell" userId="S::ams21z@fsu.edu::c32d3cf2-4a72-474d-a08a-e8ab2beac619" providerId="AD" clId="Web-{2A233D27-BFE2-DA23-B68E-506C864193C8}" dt="2024-10-06T15:30:32.174" v="267" actId="20577"/>
          <ac:spMkLst>
            <pc:docMk/>
            <pc:sldMk cId="281931728" sldId="316"/>
            <ac:spMk id="2" creationId="{6D4ED6D2-2235-922A-316E-751194CC2E1A}"/>
          </ac:spMkLst>
        </pc:spChg>
        <pc:spChg chg="mod">
          <ac:chgData name="Anders Snell" userId="S::ams21z@fsu.edu::c32d3cf2-4a72-474d-a08a-e8ab2beac619" providerId="AD" clId="Web-{2A233D27-BFE2-DA23-B68E-506C864193C8}" dt="2024-10-06T15:38:01.311" v="299" actId="20577"/>
          <ac:spMkLst>
            <pc:docMk/>
            <pc:sldMk cId="281931728" sldId="316"/>
            <ac:spMk id="5" creationId="{24D093F4-A657-939E-86C0-1ED8B5726884}"/>
          </ac:spMkLst>
        </pc:spChg>
      </pc:sldChg>
    </pc:docChg>
  </pc:docChgLst>
  <pc:docChgLst>
    <pc:chgData name="Megan Jadush" userId="S::mmj20bd@fsu.edu::f366f1ef-3374-422c-a9df-d35b78e451a8" providerId="AD" clId="Web-{DF6BDB16-C5CF-A41E-136A-24DF0ED11363}"/>
    <pc:docChg chg="addSld delSld modSld modSection">
      <pc:chgData name="Megan Jadush" userId="S::mmj20bd@fsu.edu::f366f1ef-3374-422c-a9df-d35b78e451a8" providerId="AD" clId="Web-{DF6BDB16-C5CF-A41E-136A-24DF0ED11363}" dt="2024-10-01T21:14:02.836" v="562" actId="1076"/>
      <pc:docMkLst>
        <pc:docMk/>
      </pc:docMkLst>
      <pc:sldChg chg="addSp delSp modSp addAnim delAnim">
        <pc:chgData name="Megan Jadush" userId="S::mmj20bd@fsu.edu::f366f1ef-3374-422c-a9df-d35b78e451a8" providerId="AD" clId="Web-{DF6BDB16-C5CF-A41E-136A-24DF0ED11363}" dt="2024-10-01T21:14:02.836" v="562" actId="1076"/>
        <pc:sldMkLst>
          <pc:docMk/>
          <pc:sldMk cId="3665579827" sldId="297"/>
        </pc:sldMkLst>
        <pc:spChg chg="add mod topLvl">
          <ac:chgData name="Megan Jadush" userId="S::mmj20bd@fsu.edu::f366f1ef-3374-422c-a9df-d35b78e451a8" providerId="AD" clId="Web-{DF6BDB16-C5CF-A41E-136A-24DF0ED11363}" dt="2024-10-01T21:04:06.908" v="441" actId="1076"/>
          <ac:spMkLst>
            <pc:docMk/>
            <pc:sldMk cId="3665579827" sldId="297"/>
            <ac:spMk id="776" creationId="{7BB26FFC-4679-C0D6-F4BA-94E6E1BAE98D}"/>
          </ac:spMkLst>
        </pc:spChg>
        <pc:spChg chg="add mod ord topLvl">
          <ac:chgData name="Megan Jadush" userId="S::mmj20bd@fsu.edu::f366f1ef-3374-422c-a9df-d35b78e451a8" providerId="AD" clId="Web-{DF6BDB16-C5CF-A41E-136A-24DF0ED11363}" dt="2024-10-01T21:02:52.171" v="438"/>
          <ac:spMkLst>
            <pc:docMk/>
            <pc:sldMk cId="3665579827" sldId="297"/>
            <ac:spMk id="778" creationId="{CB989666-AB92-091F-8900-6A5C3F1371B3}"/>
          </ac:spMkLst>
        </pc:spChg>
        <pc:spChg chg="add del mod">
          <ac:chgData name="Megan Jadush" userId="S::mmj20bd@fsu.edu::f366f1ef-3374-422c-a9df-d35b78e451a8" providerId="AD" clId="Web-{DF6BDB16-C5CF-A41E-136A-24DF0ED11363}" dt="2024-10-01T20:57:28.128" v="303"/>
          <ac:spMkLst>
            <pc:docMk/>
            <pc:sldMk cId="3665579827" sldId="297"/>
            <ac:spMk id="782" creationId="{6435BF1F-67CD-1357-694F-33075CAB3351}"/>
          </ac:spMkLst>
        </pc:spChg>
        <pc:spChg chg="add mod">
          <ac:chgData name="Megan Jadush" userId="S::mmj20bd@fsu.edu::f366f1ef-3374-422c-a9df-d35b78e451a8" providerId="AD" clId="Web-{DF6BDB16-C5CF-A41E-136A-24DF0ED11363}" dt="2024-10-01T20:59:52.930" v="356" actId="20577"/>
          <ac:spMkLst>
            <pc:docMk/>
            <pc:sldMk cId="3665579827" sldId="297"/>
            <ac:spMk id="784" creationId="{3032A007-F6E0-3698-9725-5C2AECA5272B}"/>
          </ac:spMkLst>
        </pc:spChg>
        <pc:spChg chg="add mod">
          <ac:chgData name="Megan Jadush" userId="S::mmj20bd@fsu.edu::f366f1ef-3374-422c-a9df-d35b78e451a8" providerId="AD" clId="Web-{DF6BDB16-C5CF-A41E-136A-24DF0ED11363}" dt="2024-10-01T21:04:11.533" v="442" actId="1076"/>
          <ac:spMkLst>
            <pc:docMk/>
            <pc:sldMk cId="3665579827" sldId="297"/>
            <ac:spMk id="786" creationId="{8E5CFB78-C89D-F04C-F29E-883ECF3875BB}"/>
          </ac:spMkLst>
        </pc:spChg>
        <pc:spChg chg="add mod">
          <ac:chgData name="Megan Jadush" userId="S::mmj20bd@fsu.edu::f366f1ef-3374-422c-a9df-d35b78e451a8" providerId="AD" clId="Web-{DF6BDB16-C5CF-A41E-136A-24DF0ED11363}" dt="2024-10-01T21:00:30.009" v="384" actId="20577"/>
          <ac:spMkLst>
            <pc:docMk/>
            <pc:sldMk cId="3665579827" sldId="297"/>
            <ac:spMk id="787" creationId="{4973BE66-203A-06F8-3904-E6B273967183}"/>
          </ac:spMkLst>
        </pc:spChg>
        <pc:spChg chg="add mod">
          <ac:chgData name="Megan Jadush" userId="S::mmj20bd@fsu.edu::f366f1ef-3374-422c-a9df-d35b78e451a8" providerId="AD" clId="Web-{DF6BDB16-C5CF-A41E-136A-24DF0ED11363}" dt="2024-10-01T21:07:16.040" v="553" actId="14100"/>
          <ac:spMkLst>
            <pc:docMk/>
            <pc:sldMk cId="3665579827" sldId="297"/>
            <ac:spMk id="788" creationId="{26FA9F8E-9FE5-6E1E-B405-C00A379CE1F5}"/>
          </ac:spMkLst>
        </pc:spChg>
        <pc:grpChg chg="add">
          <ac:chgData name="Megan Jadush" userId="S::mmj20bd@fsu.edu::f366f1ef-3374-422c-a9df-d35b78e451a8" providerId="AD" clId="Web-{DF6BDB16-C5CF-A41E-136A-24DF0ED11363}" dt="2024-10-01T20:50:25.096" v="196"/>
          <ac:grpSpMkLst>
            <pc:docMk/>
            <pc:sldMk cId="3665579827" sldId="297"/>
            <ac:grpSpMk id="754" creationId="{6CA0FE72-4148-036E-D564-343C9BB91F40}"/>
          </ac:grpSpMkLst>
        </pc:grpChg>
        <pc:grpChg chg="add mod">
          <ac:chgData name="Megan Jadush" userId="S::mmj20bd@fsu.edu::f366f1ef-3374-422c-a9df-d35b78e451a8" providerId="AD" clId="Web-{DF6BDB16-C5CF-A41E-136A-24DF0ED11363}" dt="2024-10-01T21:13:54.977" v="560" actId="1076"/>
          <ac:grpSpMkLst>
            <pc:docMk/>
            <pc:sldMk cId="3665579827" sldId="297"/>
            <ac:grpSpMk id="755" creationId="{8567BF97-CA88-F0F2-D0B8-0E93008EA53E}"/>
          </ac:grpSpMkLst>
        </pc:grpChg>
        <pc:grpChg chg="add mod">
          <ac:chgData name="Megan Jadush" userId="S::mmj20bd@fsu.edu::f366f1ef-3374-422c-a9df-d35b78e451a8" providerId="AD" clId="Web-{DF6BDB16-C5CF-A41E-136A-24DF0ED11363}" dt="2024-10-01T21:14:02.836" v="562" actId="1076"/>
          <ac:grpSpMkLst>
            <pc:docMk/>
            <pc:sldMk cId="3665579827" sldId="297"/>
            <ac:grpSpMk id="764" creationId="{5ABA16A5-1659-AD4F-9B7D-4F1A24BD609C}"/>
          </ac:grpSpMkLst>
        </pc:grpChg>
        <pc:grpChg chg="add mod">
          <ac:chgData name="Megan Jadush" userId="S::mmj20bd@fsu.edu::f366f1ef-3374-422c-a9df-d35b78e451a8" providerId="AD" clId="Web-{DF6BDB16-C5CF-A41E-136A-24DF0ED11363}" dt="2024-10-01T20:51:14.411" v="210" actId="1076"/>
          <ac:grpSpMkLst>
            <pc:docMk/>
            <pc:sldMk cId="3665579827" sldId="297"/>
            <ac:grpSpMk id="767" creationId="{B5169E4B-E14F-FC1C-CF32-D686680357A3}"/>
          </ac:grpSpMkLst>
        </pc:grpChg>
        <pc:grpChg chg="add mod">
          <ac:chgData name="Megan Jadush" userId="S::mmj20bd@fsu.edu::f366f1ef-3374-422c-a9df-d35b78e451a8" providerId="AD" clId="Web-{DF6BDB16-C5CF-A41E-136A-24DF0ED11363}" dt="2024-10-01T20:51:56.194" v="213" actId="1076"/>
          <ac:grpSpMkLst>
            <pc:docMk/>
            <pc:sldMk cId="3665579827" sldId="297"/>
            <ac:grpSpMk id="770" creationId="{5993D411-4D49-A977-E9DA-B9421DD593BA}"/>
          </ac:grpSpMkLst>
        </pc:grpChg>
        <pc:grpChg chg="add del mod">
          <ac:chgData name="Megan Jadush" userId="S::mmj20bd@fsu.edu::f366f1ef-3374-422c-a9df-d35b78e451a8" providerId="AD" clId="Web-{DF6BDB16-C5CF-A41E-136A-24DF0ED11363}" dt="2024-10-01T20:53:42.166" v="222"/>
          <ac:grpSpMkLst>
            <pc:docMk/>
            <pc:sldMk cId="3665579827" sldId="297"/>
            <ac:grpSpMk id="779" creationId="{508926F9-054F-1ABA-AE41-F321EB0CDB54}"/>
          </ac:grpSpMkLst>
        </pc:grpChg>
        <pc:grpChg chg="add del mod">
          <ac:chgData name="Megan Jadush" userId="S::mmj20bd@fsu.edu::f366f1ef-3374-422c-a9df-d35b78e451a8" providerId="AD" clId="Web-{DF6BDB16-C5CF-A41E-136A-24DF0ED11363}" dt="2024-10-01T21:02:52.171" v="438"/>
          <ac:grpSpMkLst>
            <pc:docMk/>
            <pc:sldMk cId="3665579827" sldId="297"/>
            <ac:grpSpMk id="780" creationId="{2B86A7D8-84F1-5BAF-9166-46A32A3980F2}"/>
          </ac:grpSpMkLst>
        </pc:grpChg>
        <pc:graphicFrameChg chg="add del mod modGraphic">
          <ac:chgData name="Megan Jadush" userId="S::mmj20bd@fsu.edu::f366f1ef-3374-422c-a9df-d35b78e451a8" providerId="AD" clId="Web-{DF6BDB16-C5CF-A41E-136A-24DF0ED11363}" dt="2024-10-01T20:52:56.774" v="217"/>
          <ac:graphicFrameMkLst>
            <pc:docMk/>
            <pc:sldMk cId="3665579827" sldId="297"/>
            <ac:graphicFrameMk id="17" creationId="{F92F4670-26B9-9F82-B7CD-47A956CE3F4D}"/>
          </ac:graphicFrameMkLst>
        </pc:graphicFrameChg>
        <pc:picChg chg="add mod">
          <ac:chgData name="Megan Jadush" userId="S::mmj20bd@fsu.edu::f366f1ef-3374-422c-a9df-d35b78e451a8" providerId="AD" clId="Web-{DF6BDB16-C5CF-A41E-136A-24DF0ED11363}" dt="2024-10-01T20:58:33.958" v="321" actId="1076"/>
          <ac:picMkLst>
            <pc:docMk/>
            <pc:sldMk cId="3665579827" sldId="297"/>
            <ac:picMk id="6" creationId="{48D26A97-1DF9-19C7-5F5B-EBF5FC5C411D}"/>
          </ac:picMkLst>
        </pc:picChg>
        <pc:picChg chg="mod">
          <ac:chgData name="Megan Jadush" userId="S::mmj20bd@fsu.edu::f366f1ef-3374-422c-a9df-d35b78e451a8" providerId="AD" clId="Web-{DF6BDB16-C5CF-A41E-136A-24DF0ED11363}" dt="2024-10-01T20:58:33.927" v="318" actId="1076"/>
          <ac:picMkLst>
            <pc:docMk/>
            <pc:sldMk cId="3665579827" sldId="297"/>
            <ac:picMk id="7" creationId="{D8C37149-F795-E0D6-B481-53516952533C}"/>
          </ac:picMkLst>
        </pc:picChg>
        <pc:picChg chg="add del mod">
          <ac:chgData name="Megan Jadush" userId="S::mmj20bd@fsu.edu::f366f1ef-3374-422c-a9df-d35b78e451a8" providerId="AD" clId="Web-{DF6BDB16-C5CF-A41E-136A-24DF0ED11363}" dt="2024-10-01T20:58:26.036" v="316"/>
          <ac:picMkLst>
            <pc:docMk/>
            <pc:sldMk cId="3665579827" sldId="297"/>
            <ac:picMk id="8" creationId="{1BFD6140-BDF5-44E9-26B1-5C6E919A4D43}"/>
          </ac:picMkLst>
        </pc:picChg>
        <pc:picChg chg="mod">
          <ac:chgData name="Megan Jadush" userId="S::mmj20bd@fsu.edu::f366f1ef-3374-422c-a9df-d35b78e451a8" providerId="AD" clId="Web-{DF6BDB16-C5CF-A41E-136A-24DF0ED11363}" dt="2024-10-01T20:58:33.927" v="317" actId="1076"/>
          <ac:picMkLst>
            <pc:docMk/>
            <pc:sldMk cId="3665579827" sldId="297"/>
            <ac:picMk id="9" creationId="{FD90BD9E-4E1E-EC51-C127-C0BFFACFE14E}"/>
          </ac:picMkLst>
        </pc:picChg>
        <pc:picChg chg="add del mod">
          <ac:chgData name="Megan Jadush" userId="S::mmj20bd@fsu.edu::f366f1ef-3374-422c-a9df-d35b78e451a8" providerId="AD" clId="Web-{DF6BDB16-C5CF-A41E-136A-24DF0ED11363}" dt="2024-10-01T20:58:26.036" v="315"/>
          <ac:picMkLst>
            <pc:docMk/>
            <pc:sldMk cId="3665579827" sldId="297"/>
            <ac:picMk id="11" creationId="{E04C8619-5EF0-C4FE-1136-115E3912845F}"/>
          </ac:picMkLst>
        </pc:picChg>
        <pc:picChg chg="mod ord">
          <ac:chgData name="Megan Jadush" userId="S::mmj20bd@fsu.edu::f366f1ef-3374-422c-a9df-d35b78e451a8" providerId="AD" clId="Web-{DF6BDB16-C5CF-A41E-136A-24DF0ED11363}" dt="2024-10-01T20:58:33.943" v="319" actId="1076"/>
          <ac:picMkLst>
            <pc:docMk/>
            <pc:sldMk cId="3665579827" sldId="297"/>
            <ac:picMk id="12" creationId="{687FFFCE-BC10-7E4B-F397-C31F8C127C12}"/>
          </ac:picMkLst>
        </pc:picChg>
        <pc:picChg chg="add del mod">
          <ac:chgData name="Megan Jadush" userId="S::mmj20bd@fsu.edu::f366f1ef-3374-422c-a9df-d35b78e451a8" providerId="AD" clId="Web-{DF6BDB16-C5CF-A41E-136A-24DF0ED11363}" dt="2024-10-01T20:58:26.036" v="314"/>
          <ac:picMkLst>
            <pc:docMk/>
            <pc:sldMk cId="3665579827" sldId="297"/>
            <ac:picMk id="13" creationId="{B6C17E87-4C51-A459-1B8E-5CF6CF8A0EF8}"/>
          </ac:picMkLst>
        </pc:picChg>
        <pc:picChg chg="mod ord">
          <ac:chgData name="Megan Jadush" userId="S::mmj20bd@fsu.edu::f366f1ef-3374-422c-a9df-d35b78e451a8" providerId="AD" clId="Web-{DF6BDB16-C5CF-A41E-136A-24DF0ED11363}" dt="2024-10-01T20:58:33.943" v="320" actId="1076"/>
          <ac:picMkLst>
            <pc:docMk/>
            <pc:sldMk cId="3665579827" sldId="297"/>
            <ac:picMk id="14" creationId="{C33DA418-EC89-3D21-B219-968E2196ADE6}"/>
          </ac:picMkLst>
        </pc:picChg>
        <pc:picChg chg="add del mod">
          <ac:chgData name="Megan Jadush" userId="S::mmj20bd@fsu.edu::f366f1ef-3374-422c-a9df-d35b78e451a8" providerId="AD" clId="Web-{DF6BDB16-C5CF-A41E-136A-24DF0ED11363}" dt="2024-10-01T20:58:26.036" v="313"/>
          <ac:picMkLst>
            <pc:docMk/>
            <pc:sldMk cId="3665579827" sldId="297"/>
            <ac:picMk id="15" creationId="{DF82C635-3B81-93D1-5E8A-002481704E8A}"/>
          </ac:picMkLst>
        </pc:picChg>
        <pc:picChg chg="add del mod">
          <ac:chgData name="Megan Jadush" userId="S::mmj20bd@fsu.edu::f366f1ef-3374-422c-a9df-d35b78e451a8" providerId="AD" clId="Web-{DF6BDB16-C5CF-A41E-136A-24DF0ED11363}" dt="2024-10-01T20:58:26.036" v="312"/>
          <ac:picMkLst>
            <pc:docMk/>
            <pc:sldMk cId="3665579827" sldId="297"/>
            <ac:picMk id="16" creationId="{47B209AD-7778-4D09-0169-5E566F53A818}"/>
          </ac:picMkLst>
        </pc:picChg>
        <pc:picChg chg="add mod">
          <ac:chgData name="Megan Jadush" userId="S::mmj20bd@fsu.edu::f366f1ef-3374-422c-a9df-d35b78e451a8" providerId="AD" clId="Web-{DF6BDB16-C5CF-A41E-136A-24DF0ED11363}" dt="2024-10-01T20:47:43.215" v="181" actId="1076"/>
          <ac:picMkLst>
            <pc:docMk/>
            <pc:sldMk cId="3665579827" sldId="297"/>
            <ac:picMk id="748" creationId="{5FC506B5-244E-3414-107F-2D4A14118C7C}"/>
          </ac:picMkLst>
        </pc:picChg>
        <pc:picChg chg="add mod">
          <ac:chgData name="Megan Jadush" userId="S::mmj20bd@fsu.edu::f366f1ef-3374-422c-a9df-d35b78e451a8" providerId="AD" clId="Web-{DF6BDB16-C5CF-A41E-136A-24DF0ED11363}" dt="2024-10-01T20:49:51.876" v="188" actId="1076"/>
          <ac:picMkLst>
            <pc:docMk/>
            <pc:sldMk cId="3665579827" sldId="297"/>
            <ac:picMk id="752" creationId="{CBBB4D0A-0DE8-8A8D-7DE0-3CDBDA1BF939}"/>
          </ac:picMkLst>
        </pc:picChg>
        <pc:picChg chg="add mod">
          <ac:chgData name="Megan Jadush" userId="S::mmj20bd@fsu.edu::f366f1ef-3374-422c-a9df-d35b78e451a8" providerId="AD" clId="Web-{DF6BDB16-C5CF-A41E-136A-24DF0ED11363}" dt="2024-10-01T20:50:15.924" v="195" actId="1076"/>
          <ac:picMkLst>
            <pc:docMk/>
            <pc:sldMk cId="3665579827" sldId="297"/>
            <ac:picMk id="753" creationId="{608CB8AA-9128-5128-2F2E-5486215DD305}"/>
          </ac:picMkLst>
        </pc:picChg>
        <pc:picChg chg="add mod">
          <ac:chgData name="Megan Jadush" userId="S::mmj20bd@fsu.edu::f366f1ef-3374-422c-a9df-d35b78e451a8" providerId="AD" clId="Web-{DF6BDB16-C5CF-A41E-136A-24DF0ED11363}" dt="2024-10-01T20:52:12.757" v="216" actId="1076"/>
          <ac:picMkLst>
            <pc:docMk/>
            <pc:sldMk cId="3665579827" sldId="297"/>
            <ac:picMk id="774" creationId="{2E1223AA-65E8-93C5-0EB5-6F464EC55FBA}"/>
          </ac:picMkLst>
        </pc:picChg>
      </pc:sldChg>
      <pc:sldChg chg="add del replId">
        <pc:chgData name="Megan Jadush" userId="S::mmj20bd@fsu.edu::f366f1ef-3374-422c-a9df-d35b78e451a8" providerId="AD" clId="Web-{DF6BDB16-C5CF-A41E-136A-24DF0ED11363}" dt="2024-10-01T20:50:45.535" v="203"/>
        <pc:sldMkLst>
          <pc:docMk/>
          <pc:sldMk cId="2905123460" sldId="308"/>
        </pc:sldMkLst>
      </pc:sldChg>
    </pc:docChg>
  </pc:docChgLst>
  <pc:docChgLst>
    <pc:chgData name="Anders Snell" userId="S::ams21z@fsu.edu::c32d3cf2-4a72-474d-a08a-e8ab2beac619" providerId="AD" clId="Web-{4DC17C9C-2137-ACF4-C523-9CA8454411F0}"/>
    <pc:docChg chg="sldOrd">
      <pc:chgData name="Anders Snell" userId="S::ams21z@fsu.edu::c32d3cf2-4a72-474d-a08a-e8ab2beac619" providerId="AD" clId="Web-{4DC17C9C-2137-ACF4-C523-9CA8454411F0}" dt="2025-02-13T22:17:40.222" v="1"/>
      <pc:docMkLst>
        <pc:docMk/>
      </pc:docMkLst>
      <pc:sldChg chg="ord">
        <pc:chgData name="Anders Snell" userId="S::ams21z@fsu.edu::c32d3cf2-4a72-474d-a08a-e8ab2beac619" providerId="AD" clId="Web-{4DC17C9C-2137-ACF4-C523-9CA8454411F0}" dt="2025-02-13T22:17:40.222" v="1"/>
        <pc:sldMkLst>
          <pc:docMk/>
          <pc:sldMk cId="3665579827" sldId="297"/>
        </pc:sldMkLst>
      </pc:sldChg>
      <pc:sldChg chg="ord">
        <pc:chgData name="Anders Snell" userId="S::ams21z@fsu.edu::c32d3cf2-4a72-474d-a08a-e8ab2beac619" providerId="AD" clId="Web-{4DC17C9C-2137-ACF4-C523-9CA8454411F0}" dt="2025-02-13T22:17:38.550" v="0"/>
        <pc:sldMkLst>
          <pc:docMk/>
          <pc:sldMk cId="2047394717" sldId="319"/>
        </pc:sldMkLst>
      </pc:sldChg>
    </pc:docChg>
  </pc:docChgLst>
  <pc:docChgLst>
    <pc:chgData name="John Baumann" userId="S::jcb20i@fsu.edu::8e96b917-5eb3-414e-83da-0805a527b9fc" providerId="AD" clId="Web-{175EF2F5-6976-D3D2-E69D-D296D7E962DC}"/>
    <pc:docChg chg="modSld sldOrd">
      <pc:chgData name="John Baumann" userId="S::jcb20i@fsu.edu::8e96b917-5eb3-414e-83da-0805a527b9fc" providerId="AD" clId="Web-{175EF2F5-6976-D3D2-E69D-D296D7E962DC}" dt="2024-10-08T17:57:10.634" v="35"/>
      <pc:docMkLst>
        <pc:docMk/>
      </pc:docMkLst>
      <pc:sldChg chg="ord">
        <pc:chgData name="John Baumann" userId="S::jcb20i@fsu.edu::8e96b917-5eb3-414e-83da-0805a527b9fc" providerId="AD" clId="Web-{175EF2F5-6976-D3D2-E69D-D296D7E962DC}" dt="2024-10-08T17:56:42.853" v="34"/>
        <pc:sldMkLst>
          <pc:docMk/>
          <pc:sldMk cId="142956665" sldId="293"/>
        </pc:sldMkLst>
      </pc:sldChg>
      <pc:sldChg chg="modSp">
        <pc:chgData name="John Baumann" userId="S::jcb20i@fsu.edu::8e96b917-5eb3-414e-83da-0805a527b9fc" providerId="AD" clId="Web-{175EF2F5-6976-D3D2-E69D-D296D7E962DC}" dt="2024-10-08T17:53:57.291" v="7" actId="20577"/>
        <pc:sldMkLst>
          <pc:docMk/>
          <pc:sldMk cId="1852048602" sldId="296"/>
        </pc:sldMkLst>
        <pc:spChg chg="mod">
          <ac:chgData name="John Baumann" userId="S::jcb20i@fsu.edu::8e96b917-5eb3-414e-83da-0805a527b9fc" providerId="AD" clId="Web-{175EF2F5-6976-D3D2-E69D-D296D7E962DC}" dt="2024-10-08T17:53:57.291" v="7" actId="20577"/>
          <ac:spMkLst>
            <pc:docMk/>
            <pc:sldMk cId="1852048602" sldId="296"/>
            <ac:spMk id="6" creationId="{E422FE9E-52C5-3EA3-7090-E6AC4B401F76}"/>
          </ac:spMkLst>
        </pc:spChg>
      </pc:sldChg>
      <pc:sldChg chg="modSp">
        <pc:chgData name="John Baumann" userId="S::jcb20i@fsu.edu::8e96b917-5eb3-414e-83da-0805a527b9fc" providerId="AD" clId="Web-{175EF2F5-6976-D3D2-E69D-D296D7E962DC}" dt="2024-10-08T17:54:16.354" v="21" actId="14100"/>
        <pc:sldMkLst>
          <pc:docMk/>
          <pc:sldMk cId="518794887" sldId="298"/>
        </pc:sldMkLst>
        <pc:spChg chg="mod">
          <ac:chgData name="John Baumann" userId="S::jcb20i@fsu.edu::8e96b917-5eb3-414e-83da-0805a527b9fc" providerId="AD" clId="Web-{175EF2F5-6976-D3D2-E69D-D296D7E962DC}" dt="2024-10-08T17:54:16.354" v="21" actId="14100"/>
          <ac:spMkLst>
            <pc:docMk/>
            <pc:sldMk cId="518794887" sldId="298"/>
            <ac:spMk id="14" creationId="{C0B34869-FF2A-9411-5BB5-0178C662C94D}"/>
          </ac:spMkLst>
        </pc:spChg>
      </pc:sldChg>
      <pc:sldChg chg="modSp ord">
        <pc:chgData name="John Baumann" userId="S::jcb20i@fsu.edu::8e96b917-5eb3-414e-83da-0805a527b9fc" providerId="AD" clId="Web-{175EF2F5-6976-D3D2-E69D-D296D7E962DC}" dt="2024-10-08T17:57:10.634" v="35"/>
        <pc:sldMkLst>
          <pc:docMk/>
          <pc:sldMk cId="3778548523" sldId="299"/>
        </pc:sldMkLst>
        <pc:spChg chg="mod">
          <ac:chgData name="John Baumann" userId="S::jcb20i@fsu.edu::8e96b917-5eb3-414e-83da-0805a527b9fc" providerId="AD" clId="Web-{175EF2F5-6976-D3D2-E69D-D296D7E962DC}" dt="2024-10-08T17:54:08.073" v="20" actId="20577"/>
          <ac:spMkLst>
            <pc:docMk/>
            <pc:sldMk cId="3778548523" sldId="299"/>
            <ac:spMk id="6" creationId="{028A6707-6099-35E2-E7F4-1BFD34EBCB80}"/>
          </ac:spMkLst>
        </pc:spChg>
      </pc:sldChg>
      <pc:sldChg chg="modSp">
        <pc:chgData name="John Baumann" userId="S::jcb20i@fsu.edu::8e96b917-5eb3-414e-83da-0805a527b9fc" providerId="AD" clId="Web-{175EF2F5-6976-D3D2-E69D-D296D7E962DC}" dt="2024-10-08T17:54:30.901" v="25" actId="20577"/>
        <pc:sldMkLst>
          <pc:docMk/>
          <pc:sldMk cId="1390958407" sldId="300"/>
        </pc:sldMkLst>
        <pc:spChg chg="mod">
          <ac:chgData name="John Baumann" userId="S::jcb20i@fsu.edu::8e96b917-5eb3-414e-83da-0805a527b9fc" providerId="AD" clId="Web-{175EF2F5-6976-D3D2-E69D-D296D7E962DC}" dt="2024-10-08T17:54:30.901" v="25" actId="20577"/>
          <ac:spMkLst>
            <pc:docMk/>
            <pc:sldMk cId="1390958407" sldId="300"/>
            <ac:spMk id="6" creationId="{23E56F21-82E1-82A2-2CC2-0C3261661E01}"/>
          </ac:spMkLst>
        </pc:spChg>
      </pc:sldChg>
      <pc:sldChg chg="ord">
        <pc:chgData name="John Baumann" userId="S::jcb20i@fsu.edu::8e96b917-5eb3-414e-83da-0805a527b9fc" providerId="AD" clId="Web-{175EF2F5-6976-D3D2-E69D-D296D7E962DC}" dt="2024-10-08T17:56:07.712" v="33"/>
        <pc:sldMkLst>
          <pc:docMk/>
          <pc:sldMk cId="2990350330" sldId="317"/>
        </pc:sldMkLst>
      </pc:sldChg>
      <pc:sldChg chg="modSp">
        <pc:chgData name="John Baumann" userId="S::jcb20i@fsu.edu::8e96b917-5eb3-414e-83da-0805a527b9fc" providerId="AD" clId="Web-{175EF2F5-6976-D3D2-E69D-D296D7E962DC}" dt="2024-10-08T17:55:51.822" v="32" actId="20577"/>
        <pc:sldMkLst>
          <pc:docMk/>
          <pc:sldMk cId="2047394717" sldId="319"/>
        </pc:sldMkLst>
        <pc:spChg chg="mod">
          <ac:chgData name="John Baumann" userId="S::jcb20i@fsu.edu::8e96b917-5eb3-414e-83da-0805a527b9fc" providerId="AD" clId="Web-{175EF2F5-6976-D3D2-E69D-D296D7E962DC}" dt="2024-10-08T17:55:51.822" v="32" actId="20577"/>
          <ac:spMkLst>
            <pc:docMk/>
            <pc:sldMk cId="2047394717" sldId="319"/>
            <ac:spMk id="6" creationId="{74CF3DF2-1720-3AA7-5940-DD94EDD02046}"/>
          </ac:spMkLst>
        </pc:spChg>
      </pc:sldChg>
    </pc:docChg>
  </pc:docChgLst>
  <pc:docChgLst>
    <pc:chgData name="Anders Snell" userId="S::ams21z@fsu.edu::c32d3cf2-4a72-474d-a08a-e8ab2beac619" providerId="AD" clId="Web-{6BBB1B69-E865-2800-494A-FD4682EF47E8}"/>
    <pc:docChg chg="modSld">
      <pc:chgData name="Anders Snell" userId="S::ams21z@fsu.edu::c32d3cf2-4a72-474d-a08a-e8ab2beac619" providerId="AD" clId="Web-{6BBB1B69-E865-2800-494A-FD4682EF47E8}" dt="2024-10-08T20:02:13.691" v="82" actId="1076"/>
      <pc:docMkLst>
        <pc:docMk/>
      </pc:docMkLst>
      <pc:sldChg chg="addSp delSp modSp">
        <pc:chgData name="Anders Snell" userId="S::ams21z@fsu.edu::c32d3cf2-4a72-474d-a08a-e8ab2beac619" providerId="AD" clId="Web-{6BBB1B69-E865-2800-494A-FD4682EF47E8}" dt="2024-10-08T20:02:13.691" v="82" actId="1076"/>
        <pc:sldMkLst>
          <pc:docMk/>
          <pc:sldMk cId="2244344541" sldId="305"/>
        </pc:sldMkLst>
        <pc:spChg chg="del">
          <ac:chgData name="Anders Snell" userId="S::ams21z@fsu.edu::c32d3cf2-4a72-474d-a08a-e8ab2beac619" providerId="AD" clId="Web-{6BBB1B69-E865-2800-494A-FD4682EF47E8}" dt="2024-10-08T19:57:55.313" v="48"/>
          <ac:spMkLst>
            <pc:docMk/>
            <pc:sldMk cId="2244344541" sldId="305"/>
            <ac:spMk id="52" creationId="{DD5C4079-3E3B-2472-186A-2A6E8B61790E}"/>
          </ac:spMkLst>
        </pc:spChg>
        <pc:spChg chg="del">
          <ac:chgData name="Anders Snell" userId="S::ams21z@fsu.edu::c32d3cf2-4a72-474d-a08a-e8ab2beac619" providerId="AD" clId="Web-{6BBB1B69-E865-2800-494A-FD4682EF47E8}" dt="2024-10-08T19:57:59.063" v="49"/>
          <ac:spMkLst>
            <pc:docMk/>
            <pc:sldMk cId="2244344541" sldId="305"/>
            <ac:spMk id="55" creationId="{D80F5FC8-C505-1794-61E4-56BD4F6F06CC}"/>
          </ac:spMkLst>
        </pc:spChg>
        <pc:spChg chg="add mod">
          <ac:chgData name="Anders Snell" userId="S::ams21z@fsu.edu::c32d3cf2-4a72-474d-a08a-e8ab2beac619" providerId="AD" clId="Web-{6BBB1B69-E865-2800-494A-FD4682EF47E8}" dt="2024-10-08T20:02:13.691" v="81" actId="1076"/>
          <ac:spMkLst>
            <pc:docMk/>
            <pc:sldMk cId="2244344541" sldId="305"/>
            <ac:spMk id="510" creationId="{2751016B-7E90-9229-F6F5-CD57CCACCE3C}"/>
          </ac:spMkLst>
        </pc:spChg>
        <pc:spChg chg="add mod">
          <ac:chgData name="Anders Snell" userId="S::ams21z@fsu.edu::c32d3cf2-4a72-474d-a08a-e8ab2beac619" providerId="AD" clId="Web-{6BBB1B69-E865-2800-494A-FD4682EF47E8}" dt="2024-10-08T20:02:13.691" v="82" actId="1076"/>
          <ac:spMkLst>
            <pc:docMk/>
            <pc:sldMk cId="2244344541" sldId="305"/>
            <ac:spMk id="511" creationId="{0D8E8B0C-F33E-2A2A-5986-AC8AFCF151FD}"/>
          </ac:spMkLst>
        </pc:spChg>
        <pc:spChg chg="add mod">
          <ac:chgData name="Anders Snell" userId="S::ams21z@fsu.edu::c32d3cf2-4a72-474d-a08a-e8ab2beac619" providerId="AD" clId="Web-{6BBB1B69-E865-2800-494A-FD4682EF47E8}" dt="2024-10-08T20:02:05.066" v="80" actId="1076"/>
          <ac:spMkLst>
            <pc:docMk/>
            <pc:sldMk cId="2244344541" sldId="305"/>
            <ac:spMk id="512" creationId="{A6E9693A-76A6-766C-F816-9833FD211549}"/>
          </ac:spMkLst>
        </pc:spChg>
        <pc:graphicFrameChg chg="add del mod modGraphic">
          <ac:chgData name="Anders Snell" userId="S::ams21z@fsu.edu::c32d3cf2-4a72-474d-a08a-e8ab2beac619" providerId="AD" clId="Web-{6BBB1B69-E865-2800-494A-FD4682EF47E8}" dt="2024-10-08T20:00:13.752" v="57"/>
          <ac:graphicFrameMkLst>
            <pc:docMk/>
            <pc:sldMk cId="2244344541" sldId="305"/>
            <ac:graphicFrameMk id="2" creationId="{C9B92C59-216D-6057-7E22-BE3E410E5C74}"/>
          </ac:graphicFrameMkLst>
        </pc:graphicFrameChg>
      </pc:sldChg>
    </pc:docChg>
  </pc:docChgLst>
  <pc:docChgLst>
    <pc:chgData name="Jean-Baptiste, Malik A." userId="S::malik1.jeanbaptiste_famu.edu#ext#@fsu.onmicrosoft.com::b0338008-ed41-4c75-8a99-81202ab8f804" providerId="AD" clId="Web-{683162EC-B7C4-F41B-E16E-1C190FE6885B}"/>
    <pc:docChg chg="modSld">
      <pc:chgData name="Jean-Baptiste, Malik A." userId="S::malik1.jeanbaptiste_famu.edu#ext#@fsu.onmicrosoft.com::b0338008-ed41-4c75-8a99-81202ab8f804" providerId="AD" clId="Web-{683162EC-B7C4-F41B-E16E-1C190FE6885B}" dt="2024-10-01T21:07:43.325" v="348" actId="20577"/>
      <pc:docMkLst>
        <pc:docMk/>
      </pc:docMkLst>
      <pc:sldChg chg="modSp">
        <pc:chgData name="Jean-Baptiste, Malik A." userId="S::malik1.jeanbaptiste_famu.edu#ext#@fsu.onmicrosoft.com::b0338008-ed41-4c75-8a99-81202ab8f804" providerId="AD" clId="Web-{683162EC-B7C4-F41B-E16E-1C190FE6885B}" dt="2024-10-01T20:53:36.216" v="308" actId="20577"/>
        <pc:sldMkLst>
          <pc:docMk/>
          <pc:sldMk cId="1940323037" sldId="290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2:39.432" v="296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2:49.026" v="297" actId="20577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3:36.216" v="308" actId="20577"/>
          <ac:spMkLst>
            <pc:docMk/>
            <pc:sldMk cId="1940323037" sldId="290"/>
            <ac:spMk id="4" creationId="{94828051-0C2B-C002-268F-F362867D239A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37.843" v="319" actId="20577"/>
        <pc:sldMkLst>
          <pc:docMk/>
          <pc:sldMk cId="2067876030" sldId="291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0:00.676" v="279" actId="20577"/>
          <ac:spMkLst>
            <pc:docMk/>
            <pc:sldMk cId="2067876030" sldId="291"/>
            <ac:spMk id="2" creationId="{EA759FD1-BEB3-FD41-B59B-783B4BBAB07B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4:37.843" v="319" actId="20577"/>
          <ac:spMkLst>
            <pc:docMk/>
            <pc:sldMk cId="2067876030" sldId="291"/>
            <ac:spMk id="13" creationId="{863CDE67-B231-1BF4-FC1C-AD4E68AD53D1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3:47.529" v="309" actId="20577"/>
        <pc:sldMkLst>
          <pc:docMk/>
          <pc:sldMk cId="142956665" sldId="293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3:47.529" v="309" actId="20577"/>
          <ac:spMkLst>
            <pc:docMk/>
            <pc:sldMk cId="142956665" sldId="293"/>
            <ac:spMk id="22" creationId="{224CF911-5031-2C5B-5CA4-FB37AA10661F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2:05.134" v="294" actId="14100"/>
          <ac:spMkLst>
            <pc:docMk/>
            <pc:sldMk cId="142956665" sldId="293"/>
            <ac:spMk id="26" creationId="{E78DFB49-F1DF-6DAD-52A1-97D47348D477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49:14.409" v="277" actId="20577"/>
          <ac:spMkLst>
            <pc:docMk/>
            <pc:sldMk cId="142956665" sldId="293"/>
            <ac:spMk id="27" creationId="{25E5184A-A851-2C81-CF02-505C6A08C3C6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2:20.072" v="295" actId="20577"/>
          <ac:spMkLst>
            <pc:docMk/>
            <pc:sldMk cId="142956665" sldId="293"/>
            <ac:spMk id="29" creationId="{B8B9E191-3868-3CC5-B421-E1208CE427B1}"/>
          </ac:spMkLst>
        </pc:spChg>
        <pc:picChg chg="mod">
          <ac:chgData name="Jean-Baptiste, Malik A." userId="S::malik1.jeanbaptiste_famu.edu#ext#@fsu.onmicrosoft.com::b0338008-ed41-4c75-8a99-81202ab8f804" providerId="AD" clId="Web-{683162EC-B7C4-F41B-E16E-1C190FE6885B}" dt="2024-10-01T20:48:53.924" v="276" actId="14100"/>
          <ac:picMkLst>
            <pc:docMk/>
            <pc:sldMk cId="142956665" sldId="293"/>
            <ac:picMk id="25" creationId="{5CE15823-6026-3D82-D8D1-F2A8F635F832}"/>
          </ac:picMkLst>
        </pc:picChg>
        <pc:picChg chg="mod">
          <ac:chgData name="Jean-Baptiste, Malik A." userId="S::malik1.jeanbaptiste_famu.edu#ext#@fsu.onmicrosoft.com::b0338008-ed41-4c75-8a99-81202ab8f804" providerId="AD" clId="Web-{683162EC-B7C4-F41B-E16E-1C190FE6885B}" dt="2024-10-01T20:48:06.094" v="274" actId="14100"/>
          <ac:picMkLst>
            <pc:docMk/>
            <pc:sldMk cId="142956665" sldId="293"/>
            <ac:picMk id="28" creationId="{88CC91AB-C657-FEB8-0A5D-8EEE593E053F}"/>
          </ac:picMkLst>
        </pc:picChg>
      </pc:sldChg>
      <pc:sldChg chg="addSp delSp modSp">
        <pc:chgData name="Jean-Baptiste, Malik A." userId="S::malik1.jeanbaptiste_famu.edu#ext#@fsu.onmicrosoft.com::b0338008-ed41-4c75-8a99-81202ab8f804" providerId="AD" clId="Web-{683162EC-B7C4-F41B-E16E-1C190FE6885B}" dt="2024-10-01T20:53:58.607" v="310" actId="20577"/>
        <pc:sldMkLst>
          <pc:docMk/>
          <pc:sldMk cId="3934060637" sldId="294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1:34.383" v="290" actId="20577"/>
          <ac:spMkLst>
            <pc:docMk/>
            <pc:sldMk cId="3934060637" sldId="294"/>
            <ac:spMk id="9" creationId="{7BC75862-41D9-9198-D3C4-184290FFF3C7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3:58.607" v="310" actId="20577"/>
          <ac:spMkLst>
            <pc:docMk/>
            <pc:sldMk cId="3934060637" sldId="294"/>
            <ac:spMk id="19" creationId="{91F49F32-7942-1BD7-9A55-B8DE71738D4A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13.771" v="280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59.788" v="284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27.490" v="281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0:49.194" v="282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1:19.617" v="289" actId="20577"/>
          <ac:spMkLst>
            <pc:docMk/>
            <pc:sldMk cId="3934060637" sldId="294"/>
            <ac:spMk id="29" creationId="{0F9ED49A-7CCA-D6BD-2BF9-66EA597B3B5C}"/>
          </ac:spMkLst>
        </pc:spChg>
        <pc:picChg chg="add mod">
          <ac:chgData name="Jean-Baptiste, Malik A." userId="S::malik1.jeanbaptiste_famu.edu#ext#@fsu.onmicrosoft.com::b0338008-ed41-4c75-8a99-81202ab8f804" providerId="AD" clId="Web-{683162EC-B7C4-F41B-E16E-1C190FE6885B}" dt="2024-10-01T17:59:36.385" v="7" actId="1076"/>
          <ac:picMkLst>
            <pc:docMk/>
            <pc:sldMk cId="3934060637" sldId="294"/>
            <ac:picMk id="10" creationId="{DF54CB58-3B4C-8DA4-D8DC-34CAFB4771AB}"/>
          </ac:picMkLst>
        </pc:picChg>
        <pc:picChg chg="add del mod">
          <ac:chgData name="Jean-Baptiste, Malik A." userId="S::malik1.jeanbaptiste_famu.edu#ext#@fsu.onmicrosoft.com::b0338008-ed41-4c75-8a99-81202ab8f804" providerId="AD" clId="Web-{683162EC-B7C4-F41B-E16E-1C190FE6885B}" dt="2024-10-01T18:01:31.575" v="12"/>
          <ac:picMkLst>
            <pc:docMk/>
            <pc:sldMk cId="3934060637" sldId="294"/>
            <ac:picMk id="12" creationId="{0C178091-BBDB-C0DC-609C-D73C65B5C0B5}"/>
          </ac:picMkLst>
        </pc:pic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27.186" v="318" actId="20577"/>
        <pc:sldMkLst>
          <pc:docMk/>
          <pc:sldMk cId="2887185268" sldId="295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4:27.186" v="318" actId="20577"/>
          <ac:spMkLst>
            <pc:docMk/>
            <pc:sldMk cId="2887185268" sldId="295"/>
            <ac:spMk id="16" creationId="{0381784A-3D90-4FC7-3DA8-5F2FF35D988F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4:20.561" v="312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5:37.454" v="324" actId="20577"/>
        <pc:sldMkLst>
          <pc:docMk/>
          <pc:sldMk cId="1852048602" sldId="296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5:12.172" v="321" actId="20577"/>
          <ac:spMkLst>
            <pc:docMk/>
            <pc:sldMk cId="1852048602" sldId="296"/>
            <ac:spMk id="5" creationId="{F2D7C3F0-255A-D11D-035E-9D13EF8DC522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5:22.532" v="322" actId="20577"/>
          <ac:spMkLst>
            <pc:docMk/>
            <pc:sldMk cId="1852048602" sldId="296"/>
            <ac:spMk id="7" creationId="{0CA2C935-5A26-3F96-AAB1-27D8AD5E588C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5:29.360" v="323" actId="20577"/>
          <ac:spMkLst>
            <pc:docMk/>
            <pc:sldMk cId="1852048602" sldId="296"/>
            <ac:spMk id="8" creationId="{57BED98C-4769-A899-8D62-53D247957614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5:37.454" v="324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53.515" v="320" actId="20577"/>
        <pc:sldMkLst>
          <pc:docMk/>
          <pc:sldMk cId="3665579827" sldId="297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4:53.515" v="320" actId="20577"/>
          <ac:spMkLst>
            <pc:docMk/>
            <pc:sldMk cId="3665579827" sldId="297"/>
            <ac:spMk id="2" creationId="{B7BD6072-2102-8127-5EDE-F486B8068237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6:07.002" v="328" actId="20577"/>
        <pc:sldMkLst>
          <pc:docMk/>
          <pc:sldMk cId="518794887" sldId="298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5:49.674" v="325" actId="20577"/>
          <ac:spMkLst>
            <pc:docMk/>
            <pc:sldMk cId="518794887" sldId="298"/>
            <ac:spMk id="5" creationId="{8275895E-EC76-A879-58DE-3D0E6BFF5276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6:01.268" v="327" actId="20577"/>
          <ac:spMkLst>
            <pc:docMk/>
            <pc:sldMk cId="518794887" sldId="298"/>
            <ac:spMk id="102" creationId="{DCDA3114-DB17-8D40-E0EF-F50543D0C6FB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6:07.002" v="328" actId="20577"/>
          <ac:spMkLst>
            <pc:docMk/>
            <pc:sldMk cId="518794887" sldId="298"/>
            <ac:spMk id="104" creationId="{E50D2C81-BEFD-30E7-5095-3D1B068E4F22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7:51.288" v="335" actId="20577"/>
        <pc:sldMkLst>
          <pc:docMk/>
          <pc:sldMk cId="3778548523" sldId="299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6:55.676" v="329" actId="20577"/>
          <ac:spMkLst>
            <pc:docMk/>
            <pc:sldMk cId="3778548523" sldId="299"/>
            <ac:spMk id="5" creationId="{4F2AF19D-3FCF-802C-FC0A-E1A115FE2C8B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7:43.662" v="334" actId="20577"/>
          <ac:spMkLst>
            <pc:docMk/>
            <pc:sldMk cId="3778548523" sldId="299"/>
            <ac:spMk id="8" creationId="{9EF5C787-01C8-2B2C-AF5C-A45C60B1E31D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7:34.553" v="332" actId="20577"/>
          <ac:spMkLst>
            <pc:docMk/>
            <pc:sldMk cId="3778548523" sldId="299"/>
            <ac:spMk id="12" creationId="{627BA24B-1D8E-F57A-B498-1BCD45FDC4A6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7:51.288" v="335" actId="20577"/>
          <ac:spMkLst>
            <pc:docMk/>
            <pc:sldMk cId="3778548523" sldId="299"/>
            <ac:spMk id="15" creationId="{91234B9D-48A8-B5FC-5E04-ADC2B970BD7D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8:04.647" v="336" actId="20577"/>
        <pc:sldMkLst>
          <pc:docMk/>
          <pc:sldMk cId="1390958407" sldId="300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8:04.647" v="336" actId="20577"/>
          <ac:spMkLst>
            <pc:docMk/>
            <pc:sldMk cId="1390958407" sldId="300"/>
            <ac:spMk id="5" creationId="{267888A5-3CE1-B7D4-1D30-046647294958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9:18.025" v="342" actId="20577"/>
        <pc:sldMkLst>
          <pc:docMk/>
          <pc:sldMk cId="2867204719" sldId="301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8:56.556" v="338" actId="20577"/>
          <ac:spMkLst>
            <pc:docMk/>
            <pc:sldMk cId="2867204719" sldId="301"/>
            <ac:spMk id="5" creationId="{B8C3C952-30FF-53A3-94B5-007F97DFC01B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9:10.853" v="340" actId="20577"/>
          <ac:spMkLst>
            <pc:docMk/>
            <pc:sldMk cId="2867204719" sldId="301"/>
            <ac:spMk id="16" creationId="{7926192D-57D2-BB77-2767-C8787D5C8BCE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9:18.025" v="342" actId="20577"/>
          <ac:spMkLst>
            <pc:docMk/>
            <pc:sldMk cId="2867204719" sldId="301"/>
            <ac:spMk id="17" creationId="{BB156942-D0BB-64AB-13A1-4CE95B8E0E4C}"/>
          </ac:spMkLst>
        </pc:spChg>
      </pc:sldChg>
      <pc:sldChg chg="addSp modSp">
        <pc:chgData name="Jean-Baptiste, Malik A." userId="S::malik1.jeanbaptiste_famu.edu#ext#@fsu.onmicrosoft.com::b0338008-ed41-4c75-8a99-81202ab8f804" providerId="AD" clId="Web-{683162EC-B7C4-F41B-E16E-1C190FE6885B}" dt="2024-10-01T20:58:42.008" v="337" actId="20577"/>
        <pc:sldMkLst>
          <pc:docMk/>
          <pc:sldMk cId="3163970683" sldId="302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38:42.307" v="169" actId="20577"/>
          <ac:spMkLst>
            <pc:docMk/>
            <pc:sldMk cId="3163970683" sldId="302"/>
            <ac:spMk id="2" creationId="{7D8595B3-F712-4D77-EF34-65E339753A75}"/>
          </ac:spMkLst>
        </pc:spChg>
        <pc:spChg chg="add mod">
          <ac:chgData name="Jean-Baptiste, Malik A." userId="S::malik1.jeanbaptiste_famu.edu#ext#@fsu.onmicrosoft.com::b0338008-ed41-4c75-8a99-81202ab8f804" providerId="AD" clId="Web-{683162EC-B7C4-F41B-E16E-1C190FE6885B}" dt="2024-10-01T20:46:38.106" v="271" actId="20577"/>
          <ac:spMkLst>
            <pc:docMk/>
            <pc:sldMk cId="3163970683" sldId="302"/>
            <ac:spMk id="7" creationId="{0C96ED6A-47A7-BFC2-6108-F59AE324B10D}"/>
          </ac:spMkLst>
        </pc:spChg>
        <pc:spChg chg="add mod">
          <ac:chgData name="Jean-Baptiste, Malik A." userId="S::malik1.jeanbaptiste_famu.edu#ext#@fsu.onmicrosoft.com::b0338008-ed41-4c75-8a99-81202ab8f804" providerId="AD" clId="Web-{683162EC-B7C4-F41B-E16E-1C190FE6885B}" dt="2024-10-01T20:46:21.293" v="268" actId="20577"/>
          <ac:spMkLst>
            <pc:docMk/>
            <pc:sldMk cId="3163970683" sldId="302"/>
            <ac:spMk id="8" creationId="{1F1476CF-75E8-F268-A2BD-2C28F60094F7}"/>
          </ac:spMkLst>
        </pc:spChg>
        <pc:spChg chg="add mod">
          <ac:chgData name="Jean-Baptiste, Malik A." userId="S::malik1.jeanbaptiste_famu.edu#ext#@fsu.onmicrosoft.com::b0338008-ed41-4c75-8a99-81202ab8f804" providerId="AD" clId="Web-{683162EC-B7C4-F41B-E16E-1C190FE6885B}" dt="2024-10-01T20:46:49.435" v="272" actId="20577"/>
          <ac:spMkLst>
            <pc:docMk/>
            <pc:sldMk cId="3163970683" sldId="302"/>
            <ac:spMk id="9" creationId="{AE3A6138-267D-ED60-ED7C-335BF1B8A5DA}"/>
          </ac:spMkLst>
        </pc:spChg>
        <pc:spChg chg="add mod">
          <ac:chgData name="Jean-Baptiste, Malik A." userId="S::malik1.jeanbaptiste_famu.edu#ext#@fsu.onmicrosoft.com::b0338008-ed41-4c75-8a99-81202ab8f804" providerId="AD" clId="Web-{683162EC-B7C4-F41B-E16E-1C190FE6885B}" dt="2024-10-01T20:58:42.008" v="337" actId="20577"/>
          <ac:spMkLst>
            <pc:docMk/>
            <pc:sldMk cId="3163970683" sldId="302"/>
            <ac:spMk id="10" creationId="{3385BBC2-14F0-C234-842A-E8C229F416E3}"/>
          </ac:spMkLst>
        </pc:spChg>
      </pc:sldChg>
      <pc:sldChg chg="addSp delSp modSp">
        <pc:chgData name="Jean-Baptiste, Malik A." userId="S::malik1.jeanbaptiste_famu.edu#ext#@fsu.onmicrosoft.com::b0338008-ed41-4c75-8a99-81202ab8f804" providerId="AD" clId="Web-{683162EC-B7C4-F41B-E16E-1C190FE6885B}" dt="2024-10-01T20:59:36.073" v="344" actId="20577"/>
        <pc:sldMkLst>
          <pc:docMk/>
          <pc:sldMk cId="1541399928" sldId="303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9:36.073" v="344" actId="20577"/>
          <ac:spMkLst>
            <pc:docMk/>
            <pc:sldMk cId="1541399928" sldId="303"/>
            <ac:spMk id="2" creationId="{3B446DC6-0D9B-F3DC-CBFE-F37E0E6ADE6F}"/>
          </ac:spMkLst>
        </pc:spChg>
        <pc:spChg chg="mod">
          <ac:chgData name="Jean-Baptiste, Malik A." userId="S::malik1.jeanbaptiste_famu.edu#ext#@fsu.onmicrosoft.com::b0338008-ed41-4c75-8a99-81202ab8f804" providerId="AD" clId="Web-{683162EC-B7C4-F41B-E16E-1C190FE6885B}" dt="2024-10-01T20:59:30.385" v="343" actId="20577"/>
          <ac:spMkLst>
            <pc:docMk/>
            <pc:sldMk cId="1541399928" sldId="303"/>
            <ac:spMk id="5" creationId="{A2376EC8-F5F1-DF03-8AB2-AE5118E4162D}"/>
          </ac:spMkLst>
        </pc:spChg>
        <pc:spChg chg="add del mod">
          <ac:chgData name="Jean-Baptiste, Malik A." userId="S::malik1.jeanbaptiste_famu.edu#ext#@fsu.onmicrosoft.com::b0338008-ed41-4c75-8a99-81202ab8f804" providerId="AD" clId="Web-{683162EC-B7C4-F41B-E16E-1C190FE6885B}" dt="2024-10-01T20:35:29.175" v="127"/>
          <ac:spMkLst>
            <pc:docMk/>
            <pc:sldMk cId="1541399928" sldId="303"/>
            <ac:spMk id="7" creationId="{85200E53-2CB2-9905-6172-6490A478235D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9:46.917" v="345" actId="20577"/>
        <pc:sldMkLst>
          <pc:docMk/>
          <pc:sldMk cId="1382685342" sldId="304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0:59:46.917" v="345" actId="20577"/>
          <ac:spMkLst>
            <pc:docMk/>
            <pc:sldMk cId="1382685342" sldId="304"/>
            <ac:spMk id="5" creationId="{0C221DD5-47B5-731E-5CEA-8A12CCEB9768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1:07:43.325" v="348" actId="20577"/>
        <pc:sldMkLst>
          <pc:docMk/>
          <pc:sldMk cId="2244344541" sldId="305"/>
        </pc:sldMkLst>
        <pc:spChg chg="mod">
          <ac:chgData name="Jean-Baptiste, Malik A." userId="S::malik1.jeanbaptiste_famu.edu#ext#@fsu.onmicrosoft.com::b0338008-ed41-4c75-8a99-81202ab8f804" providerId="AD" clId="Web-{683162EC-B7C4-F41B-E16E-1C190FE6885B}" dt="2024-10-01T21:07:43.325" v="348" actId="20577"/>
          <ac:spMkLst>
            <pc:docMk/>
            <pc:sldMk cId="2244344541" sldId="305"/>
            <ac:spMk id="2" creationId="{E8294E8F-6AC9-E45D-6E90-B6197991E162}"/>
          </ac:spMkLst>
        </pc:spChg>
      </pc:sldChg>
    </pc:docChg>
  </pc:docChgLst>
  <pc:docChgLst>
    <pc:chgData name="John Baumann" userId="S::jcb20i@fsu.edu::8e96b917-5eb3-414e-83da-0805a527b9fc" providerId="AD" clId="Web-{79048DE3-1F1C-4383-D53D-94228C873C26}"/>
    <pc:docChg chg="addSld delSld modSld sldOrd modSection">
      <pc:chgData name="John Baumann" userId="S::jcb20i@fsu.edu::8e96b917-5eb3-414e-83da-0805a527b9fc" providerId="AD" clId="Web-{79048DE3-1F1C-4383-D53D-94228C873C26}" dt="2024-10-08T20:26:03.831" v="952" actId="20577"/>
      <pc:docMkLst>
        <pc:docMk/>
      </pc:docMkLst>
      <pc:sldChg chg="addSp modSp">
        <pc:chgData name="John Baumann" userId="S::jcb20i@fsu.edu::8e96b917-5eb3-414e-83da-0805a527b9fc" providerId="AD" clId="Web-{79048DE3-1F1C-4383-D53D-94228C873C26}" dt="2024-10-08T20:18:49.883" v="914" actId="14100"/>
        <pc:sldMkLst>
          <pc:docMk/>
          <pc:sldMk cId="3934060637" sldId="294"/>
        </pc:sldMkLst>
        <pc:spChg chg="add mod ord">
          <ac:chgData name="John Baumann" userId="S::jcb20i@fsu.edu::8e96b917-5eb3-414e-83da-0805a527b9fc" providerId="AD" clId="Web-{79048DE3-1F1C-4383-D53D-94228C873C26}" dt="2024-10-08T20:18:49.883" v="914" actId="14100"/>
          <ac:spMkLst>
            <pc:docMk/>
            <pc:sldMk cId="3934060637" sldId="294"/>
            <ac:spMk id="12" creationId="{3923493D-146E-937D-0606-ECB82410DF4B}"/>
          </ac:spMkLst>
        </pc:spChg>
      </pc:sldChg>
      <pc:sldChg chg="modSp">
        <pc:chgData name="John Baumann" userId="S::jcb20i@fsu.edu::8e96b917-5eb3-414e-83da-0805a527b9fc" providerId="AD" clId="Web-{79048DE3-1F1C-4383-D53D-94228C873C26}" dt="2024-10-08T20:19:44.542" v="923" actId="20577"/>
        <pc:sldMkLst>
          <pc:docMk/>
          <pc:sldMk cId="3665579827" sldId="297"/>
        </pc:sldMkLst>
        <pc:spChg chg="mod">
          <ac:chgData name="John Baumann" userId="S::jcb20i@fsu.edu::8e96b917-5eb3-414e-83da-0805a527b9fc" providerId="AD" clId="Web-{79048DE3-1F1C-4383-D53D-94228C873C26}" dt="2024-10-08T20:19:44.542" v="923" actId="20577"/>
          <ac:spMkLst>
            <pc:docMk/>
            <pc:sldMk cId="3665579827" sldId="297"/>
            <ac:spMk id="784" creationId="{3032A007-F6E0-3698-9725-5C2AECA5272B}"/>
          </ac:spMkLst>
        </pc:spChg>
      </pc:sldChg>
      <pc:sldChg chg="modSp">
        <pc:chgData name="John Baumann" userId="S::jcb20i@fsu.edu::8e96b917-5eb3-414e-83da-0805a527b9fc" providerId="AD" clId="Web-{79048DE3-1F1C-4383-D53D-94228C873C26}" dt="2024-10-08T19:37:52.959" v="92" actId="20577"/>
        <pc:sldMkLst>
          <pc:docMk/>
          <pc:sldMk cId="3778548523" sldId="299"/>
        </pc:sldMkLst>
        <pc:spChg chg="mod">
          <ac:chgData name="John Baumann" userId="S::jcb20i@fsu.edu::8e96b917-5eb3-414e-83da-0805a527b9fc" providerId="AD" clId="Web-{79048DE3-1F1C-4383-D53D-94228C873C26}" dt="2024-10-08T19:37:52.959" v="92" actId="20577"/>
          <ac:spMkLst>
            <pc:docMk/>
            <pc:sldMk cId="3778548523" sldId="299"/>
            <ac:spMk id="8" creationId="{9EF5C787-01C8-2B2C-AF5C-A45C60B1E31D}"/>
          </ac:spMkLst>
        </pc:spChg>
      </pc:sldChg>
      <pc:sldChg chg="modSp">
        <pc:chgData name="John Baumann" userId="S::jcb20i@fsu.edu::8e96b917-5eb3-414e-83da-0805a527b9fc" providerId="AD" clId="Web-{79048DE3-1F1C-4383-D53D-94228C873C26}" dt="2024-10-08T20:23:58.060" v="941" actId="1076"/>
        <pc:sldMkLst>
          <pc:docMk/>
          <pc:sldMk cId="281931728" sldId="316"/>
        </pc:sldMkLst>
        <pc:picChg chg="mod">
          <ac:chgData name="John Baumann" userId="S::jcb20i@fsu.edu::8e96b917-5eb3-414e-83da-0805a527b9fc" providerId="AD" clId="Web-{79048DE3-1F1C-4383-D53D-94228C873C26}" dt="2024-10-08T20:22:10.704" v="935" actId="1076"/>
          <ac:picMkLst>
            <pc:docMk/>
            <pc:sldMk cId="281931728" sldId="316"/>
            <ac:picMk id="2" creationId="{F534C6C0-B848-9CA4-2D58-E7ACD75C70C4}"/>
          </ac:picMkLst>
        </pc:picChg>
        <pc:picChg chg="mod">
          <ac:chgData name="John Baumann" userId="S::jcb20i@fsu.edu::8e96b917-5eb3-414e-83da-0805a527b9fc" providerId="AD" clId="Web-{79048DE3-1F1C-4383-D53D-94228C873C26}" dt="2024-10-08T20:23:58.060" v="941" actId="1076"/>
          <ac:picMkLst>
            <pc:docMk/>
            <pc:sldMk cId="281931728" sldId="316"/>
            <ac:picMk id="7" creationId="{BF0CE059-1478-60FC-90A2-0CEB766EFE04}"/>
          </ac:picMkLst>
        </pc:picChg>
        <pc:picChg chg="mod modCrop">
          <ac:chgData name="John Baumann" userId="S::jcb20i@fsu.edu::8e96b917-5eb3-414e-83da-0805a527b9fc" providerId="AD" clId="Web-{79048DE3-1F1C-4383-D53D-94228C873C26}" dt="2024-10-08T20:22:46.596" v="937"/>
          <ac:picMkLst>
            <pc:docMk/>
            <pc:sldMk cId="281931728" sldId="316"/>
            <ac:picMk id="9" creationId="{DEBD028F-1045-F075-0180-137CA6A3821D}"/>
          </ac:picMkLst>
        </pc:picChg>
      </pc:sldChg>
      <pc:sldChg chg="modSp del addAnim delAnim">
        <pc:chgData name="John Baumann" userId="S::jcb20i@fsu.edu::8e96b917-5eb3-414e-83da-0805a527b9fc" providerId="AD" clId="Web-{79048DE3-1F1C-4383-D53D-94228C873C26}" dt="2024-10-08T20:11:07.568" v="701"/>
        <pc:sldMkLst>
          <pc:docMk/>
          <pc:sldMk cId="2990350330" sldId="317"/>
        </pc:sldMkLst>
        <pc:spChg chg="mod">
          <ac:chgData name="John Baumann" userId="S::jcb20i@fsu.edu::8e96b917-5eb3-414e-83da-0805a527b9fc" providerId="AD" clId="Web-{79048DE3-1F1C-4383-D53D-94228C873C26}" dt="2024-10-08T19:50:13.816" v="145" actId="20577"/>
          <ac:spMkLst>
            <pc:docMk/>
            <pc:sldMk cId="2990350330" sldId="317"/>
            <ac:spMk id="2" creationId="{B7BD6072-2102-8127-5EDE-F486B8068237}"/>
          </ac:spMkLst>
        </pc:spChg>
        <pc:spChg chg="mod">
          <ac:chgData name="John Baumann" userId="S::jcb20i@fsu.edu::8e96b917-5eb3-414e-83da-0805a527b9fc" providerId="AD" clId="Web-{79048DE3-1F1C-4383-D53D-94228C873C26}" dt="2024-10-08T19:51:19.912" v="165" actId="20577"/>
          <ac:spMkLst>
            <pc:docMk/>
            <pc:sldMk cId="2990350330" sldId="317"/>
            <ac:spMk id="21" creationId="{38018189-93C8-BFF9-A2BC-19EBCB76D86F}"/>
          </ac:spMkLst>
        </pc:spChg>
        <pc:spChg chg="mod">
          <ac:chgData name="John Baumann" userId="S::jcb20i@fsu.edu::8e96b917-5eb3-414e-83da-0805a527b9fc" providerId="AD" clId="Web-{79048DE3-1F1C-4383-D53D-94228C873C26}" dt="2024-10-08T20:01:49.797" v="634" actId="20577"/>
          <ac:spMkLst>
            <pc:docMk/>
            <pc:sldMk cId="2990350330" sldId="317"/>
            <ac:spMk id="1690" creationId="{1BEC4B87-DDEB-72C6-FA65-14BBE3916144}"/>
          </ac:spMkLst>
        </pc:spChg>
        <pc:spChg chg="mod">
          <ac:chgData name="John Baumann" userId="S::jcb20i@fsu.edu::8e96b917-5eb3-414e-83da-0805a527b9fc" providerId="AD" clId="Web-{79048DE3-1F1C-4383-D53D-94228C873C26}" dt="2024-10-08T20:04:22.006" v="636" actId="20577"/>
          <ac:spMkLst>
            <pc:docMk/>
            <pc:sldMk cId="2990350330" sldId="317"/>
            <ac:spMk id="1694" creationId="{E485A2F6-ACA5-DBCB-478A-BC56846B7469}"/>
          </ac:spMkLst>
        </pc:spChg>
      </pc:sldChg>
      <pc:sldChg chg="modSp">
        <pc:chgData name="John Baumann" userId="S::jcb20i@fsu.edu::8e96b917-5eb3-414e-83da-0805a527b9fc" providerId="AD" clId="Web-{79048DE3-1F1C-4383-D53D-94228C873C26}" dt="2024-10-08T20:26:03.831" v="952" actId="20577"/>
        <pc:sldMkLst>
          <pc:docMk/>
          <pc:sldMk cId="2047394717" sldId="319"/>
        </pc:sldMkLst>
        <pc:spChg chg="mod">
          <ac:chgData name="John Baumann" userId="S::jcb20i@fsu.edu::8e96b917-5eb3-414e-83da-0805a527b9fc" providerId="AD" clId="Web-{79048DE3-1F1C-4383-D53D-94228C873C26}" dt="2024-10-08T20:26:03.831" v="952" actId="20577"/>
          <ac:spMkLst>
            <pc:docMk/>
            <pc:sldMk cId="2047394717" sldId="319"/>
            <ac:spMk id="2" creationId="{F26FD0A5-3E4C-321C-188E-BB9C74148E87}"/>
          </ac:spMkLst>
        </pc:spChg>
        <pc:spChg chg="mod">
          <ac:chgData name="John Baumann" userId="S::jcb20i@fsu.edu::8e96b917-5eb3-414e-83da-0805a527b9fc" providerId="AD" clId="Web-{79048DE3-1F1C-4383-D53D-94228C873C26}" dt="2024-10-08T20:25:48.518" v="944" actId="20577"/>
          <ac:spMkLst>
            <pc:docMk/>
            <pc:sldMk cId="2047394717" sldId="319"/>
            <ac:spMk id="7" creationId="{AB9D880B-0C11-5380-20FB-8AAD9174417D}"/>
          </ac:spMkLst>
        </pc:spChg>
        <pc:spChg chg="mod">
          <ac:chgData name="John Baumann" userId="S::jcb20i@fsu.edu::8e96b917-5eb3-414e-83da-0805a527b9fc" providerId="AD" clId="Web-{79048DE3-1F1C-4383-D53D-94228C873C26}" dt="2024-10-08T20:25:57.581" v="950" actId="20577"/>
          <ac:spMkLst>
            <pc:docMk/>
            <pc:sldMk cId="2047394717" sldId="319"/>
            <ac:spMk id="9" creationId="{9AFFCDFA-3942-5EEE-8BD6-F9A8A88D7AA6}"/>
          </ac:spMkLst>
        </pc:spChg>
      </pc:sldChg>
      <pc:sldChg chg="modSp new">
        <pc:chgData name="John Baumann" userId="S::jcb20i@fsu.edu::8e96b917-5eb3-414e-83da-0805a527b9fc" providerId="AD" clId="Web-{79048DE3-1F1C-4383-D53D-94228C873C26}" dt="2024-10-08T20:21:11.483" v="932" actId="20577"/>
        <pc:sldMkLst>
          <pc:docMk/>
          <pc:sldMk cId="1188301530" sldId="320"/>
        </pc:sldMkLst>
        <pc:spChg chg="mod">
          <ac:chgData name="John Baumann" userId="S::jcb20i@fsu.edu::8e96b917-5eb3-414e-83da-0805a527b9fc" providerId="AD" clId="Web-{79048DE3-1F1C-4383-D53D-94228C873C26}" dt="2024-10-08T19:43:40.738" v="128" actId="20577"/>
          <ac:spMkLst>
            <pc:docMk/>
            <pc:sldMk cId="1188301530" sldId="320"/>
            <ac:spMk id="2" creationId="{4C5A1505-F7A4-5739-ED1B-B577D1067F59}"/>
          </ac:spMkLst>
        </pc:spChg>
        <pc:spChg chg="mod">
          <ac:chgData name="John Baumann" userId="S::jcb20i@fsu.edu::8e96b917-5eb3-414e-83da-0805a527b9fc" providerId="AD" clId="Web-{79048DE3-1F1C-4383-D53D-94228C873C26}" dt="2024-10-08T19:29:07.188" v="52" actId="20577"/>
          <ac:spMkLst>
            <pc:docMk/>
            <pc:sldMk cId="1188301530" sldId="320"/>
            <ac:spMk id="5" creationId="{9DC3EEE3-CBA8-BD13-EECD-46C87AF2FCFB}"/>
          </ac:spMkLst>
        </pc:spChg>
        <pc:spChg chg="mod">
          <ac:chgData name="John Baumann" userId="S::jcb20i@fsu.edu::8e96b917-5eb3-414e-83da-0805a527b9fc" providerId="AD" clId="Web-{79048DE3-1F1C-4383-D53D-94228C873C26}" dt="2024-10-08T20:21:11.483" v="932" actId="20577"/>
          <ac:spMkLst>
            <pc:docMk/>
            <pc:sldMk cId="1188301530" sldId="320"/>
            <ac:spMk id="11" creationId="{7F560B43-D855-0D22-C890-86A0B22CA204}"/>
          </ac:spMkLst>
        </pc:spChg>
      </pc:sldChg>
      <pc:sldChg chg="delSp modSp add replId">
        <pc:chgData name="John Baumann" userId="S::jcb20i@fsu.edu::8e96b917-5eb3-414e-83da-0805a527b9fc" providerId="AD" clId="Web-{79048DE3-1F1C-4383-D53D-94228C873C26}" dt="2024-10-08T19:43:25.753" v="121" actId="20577"/>
        <pc:sldMkLst>
          <pc:docMk/>
          <pc:sldMk cId="2577166943" sldId="321"/>
        </pc:sldMkLst>
        <pc:spChg chg="mod">
          <ac:chgData name="John Baumann" userId="S::jcb20i@fsu.edu::8e96b917-5eb3-414e-83da-0805a527b9fc" providerId="AD" clId="Web-{79048DE3-1F1C-4383-D53D-94228C873C26}" dt="2024-10-08T19:37:58.318" v="93" actId="20577"/>
          <ac:spMkLst>
            <pc:docMk/>
            <pc:sldMk cId="2577166943" sldId="321"/>
            <ac:spMk id="8" creationId="{9EF5C787-01C8-2B2C-AF5C-A45C60B1E31D}"/>
          </ac:spMkLst>
        </pc:spChg>
        <pc:spChg chg="mod">
          <ac:chgData name="John Baumann" userId="S::jcb20i@fsu.edu::8e96b917-5eb3-414e-83da-0805a527b9fc" providerId="AD" clId="Web-{79048DE3-1F1C-4383-D53D-94228C873C26}" dt="2024-10-08T19:28:32.968" v="20" actId="20577"/>
          <ac:spMkLst>
            <pc:docMk/>
            <pc:sldMk cId="2577166943" sldId="321"/>
            <ac:spMk id="12" creationId="{627BA24B-1D8E-F57A-B498-1BCD45FDC4A6}"/>
          </ac:spMkLst>
        </pc:spChg>
        <pc:spChg chg="mod">
          <ac:chgData name="John Baumann" userId="S::jcb20i@fsu.edu::8e96b917-5eb3-414e-83da-0805a527b9fc" providerId="AD" clId="Web-{79048DE3-1F1C-4383-D53D-94228C873C26}" dt="2024-10-08T19:43:25.753" v="121" actId="20577"/>
          <ac:spMkLst>
            <pc:docMk/>
            <pc:sldMk cId="2577166943" sldId="321"/>
            <ac:spMk id="15" creationId="{91234B9D-48A8-B5FC-5E04-ADC2B970BD7D}"/>
          </ac:spMkLst>
        </pc:spChg>
        <pc:picChg chg="mod">
          <ac:chgData name="John Baumann" userId="S::jcb20i@fsu.edu::8e96b917-5eb3-414e-83da-0805a527b9fc" providerId="AD" clId="Web-{79048DE3-1F1C-4383-D53D-94228C873C26}" dt="2024-10-08T19:43:11.878" v="118" actId="1076"/>
          <ac:picMkLst>
            <pc:docMk/>
            <pc:sldMk cId="2577166943" sldId="321"/>
            <ac:picMk id="19" creationId="{E16002CF-32CC-1661-8A96-BEF92EB7ED25}"/>
          </ac:picMkLst>
        </pc:picChg>
        <pc:picChg chg="del">
          <ac:chgData name="John Baumann" userId="S::jcb20i@fsu.edu::8e96b917-5eb3-414e-83da-0805a527b9fc" providerId="AD" clId="Web-{79048DE3-1F1C-4383-D53D-94228C873C26}" dt="2024-10-08T19:29:17.126" v="53"/>
          <ac:picMkLst>
            <pc:docMk/>
            <pc:sldMk cId="2577166943" sldId="321"/>
            <ac:picMk id="20" creationId="{19964F32-130E-F5DB-6631-25360B90AF49}"/>
          </ac:picMkLst>
        </pc:picChg>
      </pc:sldChg>
      <pc:sldChg chg="modSp add ord replId">
        <pc:chgData name="John Baumann" userId="S::jcb20i@fsu.edu::8e96b917-5eb3-414e-83da-0805a527b9fc" providerId="AD" clId="Web-{79048DE3-1F1C-4383-D53D-94228C873C26}" dt="2024-10-08T20:18:09.507" v="910" actId="20577"/>
        <pc:sldMkLst>
          <pc:docMk/>
          <pc:sldMk cId="3753559650" sldId="322"/>
        </pc:sldMkLst>
        <pc:spChg chg="mod">
          <ac:chgData name="John Baumann" userId="S::jcb20i@fsu.edu::8e96b917-5eb3-414e-83da-0805a527b9fc" providerId="AD" clId="Web-{79048DE3-1F1C-4383-D53D-94228C873C26}" dt="2024-10-08T20:09:17.517" v="645" actId="20577"/>
          <ac:spMkLst>
            <pc:docMk/>
            <pc:sldMk cId="3753559650" sldId="322"/>
            <ac:spMk id="21" creationId="{38018189-93C8-BFF9-A2BC-19EBCB76D86F}"/>
          </ac:spMkLst>
        </pc:spChg>
        <pc:spChg chg="mod">
          <ac:chgData name="John Baumann" userId="S::jcb20i@fsu.edu::8e96b917-5eb3-414e-83da-0805a527b9fc" providerId="AD" clId="Web-{79048DE3-1F1C-4383-D53D-94228C873C26}" dt="2024-10-08T20:09:38.284" v="649" actId="20577"/>
          <ac:spMkLst>
            <pc:docMk/>
            <pc:sldMk cId="3753559650" sldId="322"/>
            <ac:spMk id="1686" creationId="{7BF7DC63-D9DA-85A9-9692-81D0174B9B8B}"/>
          </ac:spMkLst>
        </pc:spChg>
        <pc:spChg chg="mod">
          <ac:chgData name="John Baumann" userId="S::jcb20i@fsu.edu::8e96b917-5eb3-414e-83da-0805a527b9fc" providerId="AD" clId="Web-{79048DE3-1F1C-4383-D53D-94228C873C26}" dt="2024-10-08T20:09:20.736" v="647" actId="20577"/>
          <ac:spMkLst>
            <pc:docMk/>
            <pc:sldMk cId="3753559650" sldId="322"/>
            <ac:spMk id="1687" creationId="{6AD5380C-9469-EB1B-CDA2-870F377F03E0}"/>
          </ac:spMkLst>
        </pc:spChg>
        <pc:spChg chg="mod">
          <ac:chgData name="John Baumann" userId="S::jcb20i@fsu.edu::8e96b917-5eb3-414e-83da-0805a527b9fc" providerId="AD" clId="Web-{79048DE3-1F1C-4383-D53D-94228C873C26}" dt="2024-10-08T20:09:49.097" v="652" actId="14100"/>
          <ac:spMkLst>
            <pc:docMk/>
            <pc:sldMk cId="3753559650" sldId="322"/>
            <ac:spMk id="1690" creationId="{1BEC4B87-DDEB-72C6-FA65-14BBE3916144}"/>
          </ac:spMkLst>
        </pc:spChg>
        <pc:spChg chg="mod">
          <ac:chgData name="John Baumann" userId="S::jcb20i@fsu.edu::8e96b917-5eb3-414e-83da-0805a527b9fc" providerId="AD" clId="Web-{79048DE3-1F1C-4383-D53D-94228C873C26}" dt="2024-10-08T20:18:09.507" v="910" actId="20577"/>
          <ac:spMkLst>
            <pc:docMk/>
            <pc:sldMk cId="3753559650" sldId="322"/>
            <ac:spMk id="1694" creationId="{E485A2F6-ACA5-DBCB-478A-BC56846B7469}"/>
          </ac:spMkLst>
        </pc:spChg>
        <pc:spChg chg="mod">
          <ac:chgData name="John Baumann" userId="S::jcb20i@fsu.edu::8e96b917-5eb3-414e-83da-0805a527b9fc" providerId="AD" clId="Web-{79048DE3-1F1C-4383-D53D-94228C873C26}" dt="2024-10-08T20:10:54.927" v="699" actId="20577"/>
          <ac:spMkLst>
            <pc:docMk/>
            <pc:sldMk cId="3753559650" sldId="322"/>
            <ac:spMk id="1695" creationId="{B408FEAC-8F30-7B51-35F2-E5836BE750EF}"/>
          </ac:spMkLst>
        </pc:spChg>
      </pc:sldChg>
      <pc:sldChg chg="modSp add ord replId">
        <pc:chgData name="John Baumann" userId="S::jcb20i@fsu.edu::8e96b917-5eb3-414e-83da-0805a527b9fc" providerId="AD" clId="Web-{79048DE3-1F1C-4383-D53D-94228C873C26}" dt="2024-10-08T20:24:47.406" v="942"/>
        <pc:sldMkLst>
          <pc:docMk/>
          <pc:sldMk cId="2500924537" sldId="324"/>
        </pc:sldMkLst>
        <pc:spChg chg="mod">
          <ac:chgData name="John Baumann" userId="S::jcb20i@fsu.edu::8e96b917-5eb3-414e-83da-0805a527b9fc" providerId="AD" clId="Web-{79048DE3-1F1C-4383-D53D-94228C873C26}" dt="2024-10-08T20:19:51.870" v="927" actId="20577"/>
          <ac:spMkLst>
            <pc:docMk/>
            <pc:sldMk cId="2500924537" sldId="324"/>
            <ac:spMk id="2" creationId="{B7BD6072-2102-8127-5EDE-F486B8068237}"/>
          </ac:spMkLst>
        </pc:spChg>
        <pc:spChg chg="mod">
          <ac:chgData name="John Baumann" userId="S::jcb20i@fsu.edu::8e96b917-5eb3-414e-83da-0805a527b9fc" providerId="AD" clId="Web-{79048DE3-1F1C-4383-D53D-94228C873C26}" dt="2024-10-08T20:11:53.289" v="753" actId="20577"/>
          <ac:spMkLst>
            <pc:docMk/>
            <pc:sldMk cId="2500924537" sldId="324"/>
            <ac:spMk id="21" creationId="{38018189-93C8-BFF9-A2BC-19EBCB76D86F}"/>
          </ac:spMkLst>
        </pc:spChg>
        <pc:spChg chg="mod">
          <ac:chgData name="John Baumann" userId="S::jcb20i@fsu.edu::8e96b917-5eb3-414e-83da-0805a527b9fc" providerId="AD" clId="Web-{79048DE3-1F1C-4383-D53D-94228C873C26}" dt="2024-10-08T20:13:35.590" v="894" actId="20577"/>
          <ac:spMkLst>
            <pc:docMk/>
            <pc:sldMk cId="2500924537" sldId="324"/>
            <ac:spMk id="1690" creationId="{1BEC4B87-DDEB-72C6-FA65-14BBE3916144}"/>
          </ac:spMkLst>
        </pc:spChg>
        <pc:spChg chg="mod">
          <ac:chgData name="John Baumann" userId="S::jcb20i@fsu.edu::8e96b917-5eb3-414e-83da-0805a527b9fc" providerId="AD" clId="Web-{79048DE3-1F1C-4383-D53D-94228C873C26}" dt="2024-10-08T20:18:05.303" v="908" actId="20577"/>
          <ac:spMkLst>
            <pc:docMk/>
            <pc:sldMk cId="2500924537" sldId="324"/>
            <ac:spMk id="1694" creationId="{E485A2F6-ACA5-DBCB-478A-BC56846B7469}"/>
          </ac:spMkLst>
        </pc:spChg>
      </pc:sldChg>
    </pc:docChg>
  </pc:docChgLst>
  <pc:docChgLst>
    <pc:chgData name="Megan Jadush" userId="S::mmj20bd@fsu.edu::f366f1ef-3374-422c-a9df-d35b78e451a8" providerId="AD" clId="Web-{73E9035B-EDB7-FD1E-B06E-62DBEECCA742}"/>
    <pc:docChg chg="addSld delSld modSld modSection">
      <pc:chgData name="Megan Jadush" userId="S::mmj20bd@fsu.edu::f366f1ef-3374-422c-a9df-d35b78e451a8" providerId="AD" clId="Web-{73E9035B-EDB7-FD1E-B06E-62DBEECCA742}" dt="2024-10-08T20:23:14.360" v="187" actId="14100"/>
      <pc:docMkLst>
        <pc:docMk/>
      </pc:docMkLst>
      <pc:sldChg chg="modSp">
        <pc:chgData name="Megan Jadush" userId="S::mmj20bd@fsu.edu::f366f1ef-3374-422c-a9df-d35b78e451a8" providerId="AD" clId="Web-{73E9035B-EDB7-FD1E-B06E-62DBEECCA742}" dt="2024-10-08T20:17:09.550" v="168" actId="20577"/>
        <pc:sldMkLst>
          <pc:docMk/>
          <pc:sldMk cId="2067876030" sldId="291"/>
        </pc:sldMkLst>
        <pc:spChg chg="mod">
          <ac:chgData name="Megan Jadush" userId="S::mmj20bd@fsu.edu::f366f1ef-3374-422c-a9df-d35b78e451a8" providerId="AD" clId="Web-{73E9035B-EDB7-FD1E-B06E-62DBEECCA742}" dt="2024-10-08T20:17:09.550" v="168" actId="20577"/>
          <ac:spMkLst>
            <pc:docMk/>
            <pc:sldMk cId="2067876030" sldId="291"/>
            <ac:spMk id="15" creationId="{81973733-3EC3-0B96-E7E0-74561F3B68B0}"/>
          </ac:spMkLst>
        </pc:spChg>
      </pc:sldChg>
      <pc:sldChg chg="modSp">
        <pc:chgData name="Megan Jadush" userId="S::mmj20bd@fsu.edu::f366f1ef-3374-422c-a9df-d35b78e451a8" providerId="AD" clId="Web-{73E9035B-EDB7-FD1E-B06E-62DBEECCA742}" dt="2024-10-08T20:17:53.098" v="175" actId="20577"/>
        <pc:sldMkLst>
          <pc:docMk/>
          <pc:sldMk cId="3934060637" sldId="294"/>
        </pc:sldMkLst>
        <pc:spChg chg="mod">
          <ac:chgData name="Megan Jadush" userId="S::mmj20bd@fsu.edu::f366f1ef-3374-422c-a9df-d35b78e451a8" providerId="AD" clId="Web-{73E9035B-EDB7-FD1E-B06E-62DBEECCA742}" dt="2024-10-08T20:17:53.098" v="175" actId="20577"/>
          <ac:spMkLst>
            <pc:docMk/>
            <pc:sldMk cId="3934060637" sldId="294"/>
            <ac:spMk id="9" creationId="{7BC75862-41D9-9198-D3C4-184290FFF3C7}"/>
          </ac:spMkLst>
        </pc:spChg>
        <pc:spChg chg="mod">
          <ac:chgData name="Megan Jadush" userId="S::mmj20bd@fsu.edu::f366f1ef-3374-422c-a9df-d35b78e451a8" providerId="AD" clId="Web-{73E9035B-EDB7-FD1E-B06E-62DBEECCA742}" dt="2024-10-08T20:17:53.051" v="172" actId="20577"/>
          <ac:spMkLst>
            <pc:docMk/>
            <pc:sldMk cId="3934060637" sldId="294"/>
            <ac:spMk id="23" creationId="{05D0ED18-9BE8-4F1F-28E4-A7EEFC654B2E}"/>
          </ac:spMkLst>
        </pc:spChg>
        <pc:spChg chg="mod">
          <ac:chgData name="Megan Jadush" userId="S::mmj20bd@fsu.edu::f366f1ef-3374-422c-a9df-d35b78e451a8" providerId="AD" clId="Web-{73E9035B-EDB7-FD1E-B06E-62DBEECCA742}" dt="2024-10-08T20:17:53.067" v="173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Megan Jadush" userId="S::mmj20bd@fsu.edu::f366f1ef-3374-422c-a9df-d35b78e451a8" providerId="AD" clId="Web-{73E9035B-EDB7-FD1E-B06E-62DBEECCA742}" dt="2024-10-08T20:17:53.083" v="174" actId="20577"/>
          <ac:spMkLst>
            <pc:docMk/>
            <pc:sldMk cId="3934060637" sldId="294"/>
            <ac:spMk id="29" creationId="{0F9ED49A-7CCA-D6BD-2BF9-66EA597B3B5C}"/>
          </ac:spMkLst>
        </pc:spChg>
      </pc:sldChg>
      <pc:sldChg chg="addSp delSp modSp">
        <pc:chgData name="Megan Jadush" userId="S::mmj20bd@fsu.edu::f366f1ef-3374-422c-a9df-d35b78e451a8" providerId="AD" clId="Web-{73E9035B-EDB7-FD1E-B06E-62DBEECCA742}" dt="2024-10-08T20:05:51.760" v="102"/>
        <pc:sldMkLst>
          <pc:docMk/>
          <pc:sldMk cId="2244344541" sldId="305"/>
        </pc:sldMkLst>
        <pc:spChg chg="del">
          <ac:chgData name="Megan Jadush" userId="S::mmj20bd@fsu.edu::f366f1ef-3374-422c-a9df-d35b78e451a8" providerId="AD" clId="Web-{73E9035B-EDB7-FD1E-B06E-62DBEECCA742}" dt="2024-10-08T19:25:55.173" v="1"/>
          <ac:spMkLst>
            <pc:docMk/>
            <pc:sldMk cId="2244344541" sldId="305"/>
            <ac:spMk id="2" creationId="{E8294E8F-6AC9-E45D-6E90-B6197991E162}"/>
          </ac:spMkLst>
        </pc:spChg>
        <pc:spChg chg="add del mod">
          <ac:chgData name="Megan Jadush" userId="S::mmj20bd@fsu.edu::f366f1ef-3374-422c-a9df-d35b78e451a8" providerId="AD" clId="Web-{73E9035B-EDB7-FD1E-B06E-62DBEECCA742}" dt="2024-10-08T19:25:58.877" v="2"/>
          <ac:spMkLst>
            <pc:docMk/>
            <pc:sldMk cId="2244344541" sldId="305"/>
            <ac:spMk id="18" creationId="{838620C5-A6F0-41FA-B865-D7501A371506}"/>
          </ac:spMkLst>
        </pc:spChg>
        <pc:spChg chg="add mod">
          <ac:chgData name="Megan Jadush" userId="S::mmj20bd@fsu.edu::f366f1ef-3374-422c-a9df-d35b78e451a8" providerId="AD" clId="Web-{73E9035B-EDB7-FD1E-B06E-62DBEECCA742}" dt="2024-10-08T19:54:35.736" v="27" actId="20577"/>
          <ac:spMkLst>
            <pc:docMk/>
            <pc:sldMk cId="2244344541" sldId="305"/>
            <ac:spMk id="79" creationId="{880D85F9-3395-5BF6-0D9B-B025FD339722}"/>
          </ac:spMkLst>
        </pc:spChg>
        <pc:spChg chg="mod">
          <ac:chgData name="Megan Jadush" userId="S::mmj20bd@fsu.edu::f366f1ef-3374-422c-a9df-d35b78e451a8" providerId="AD" clId="Web-{73E9035B-EDB7-FD1E-B06E-62DBEECCA742}" dt="2024-10-08T20:05:51.729" v="100"/>
          <ac:spMkLst>
            <pc:docMk/>
            <pc:sldMk cId="2244344541" sldId="305"/>
            <ac:spMk id="510" creationId="{2751016B-7E90-9229-F6F5-CD57CCACCE3C}"/>
          </ac:spMkLst>
        </pc:spChg>
        <pc:spChg chg="mod">
          <ac:chgData name="Megan Jadush" userId="S::mmj20bd@fsu.edu::f366f1ef-3374-422c-a9df-d35b78e451a8" providerId="AD" clId="Web-{73E9035B-EDB7-FD1E-B06E-62DBEECCA742}" dt="2024-10-08T20:05:51.729" v="101"/>
          <ac:spMkLst>
            <pc:docMk/>
            <pc:sldMk cId="2244344541" sldId="305"/>
            <ac:spMk id="511" creationId="{0D8E8B0C-F33E-2A2A-5986-AC8AFCF151FD}"/>
          </ac:spMkLst>
        </pc:spChg>
        <pc:spChg chg="mod">
          <ac:chgData name="Megan Jadush" userId="S::mmj20bd@fsu.edu::f366f1ef-3374-422c-a9df-d35b78e451a8" providerId="AD" clId="Web-{73E9035B-EDB7-FD1E-B06E-62DBEECCA742}" dt="2024-10-08T20:05:51.760" v="102"/>
          <ac:spMkLst>
            <pc:docMk/>
            <pc:sldMk cId="2244344541" sldId="305"/>
            <ac:spMk id="512" creationId="{A6E9693A-76A6-766C-F816-9833FD211549}"/>
          </ac:spMkLst>
        </pc:spChg>
        <pc:graphicFrameChg chg="modGraphic">
          <ac:chgData name="Megan Jadush" userId="S::mmj20bd@fsu.edu::f366f1ef-3374-422c-a9df-d35b78e451a8" providerId="AD" clId="Web-{73E9035B-EDB7-FD1E-B06E-62DBEECCA742}" dt="2024-10-08T19:59:56.919" v="87" actId="20577"/>
          <ac:graphicFrameMkLst>
            <pc:docMk/>
            <pc:sldMk cId="2244344541" sldId="305"/>
            <ac:graphicFrameMk id="2" creationId="{C9B92C59-216D-6057-7E22-BE3E410E5C74}"/>
          </ac:graphicFrameMkLst>
        </pc:graphicFrameChg>
        <pc:graphicFrameChg chg="add del mod modGraphic">
          <ac:chgData name="Megan Jadush" userId="S::mmj20bd@fsu.edu::f366f1ef-3374-422c-a9df-d35b78e451a8" providerId="AD" clId="Web-{73E9035B-EDB7-FD1E-B06E-62DBEECCA742}" dt="2024-10-08T19:26:44.034" v="11"/>
          <ac:graphicFrameMkLst>
            <pc:docMk/>
            <pc:sldMk cId="2244344541" sldId="305"/>
            <ac:graphicFrameMk id="3" creationId="{C7A2A90E-EB40-0D32-97BC-CE7D978954DF}"/>
          </ac:graphicFrameMkLst>
        </pc:graphicFrameChg>
        <pc:graphicFrameChg chg="add del mod modGraphic">
          <ac:chgData name="Megan Jadush" userId="S::mmj20bd@fsu.edu::f366f1ef-3374-422c-a9df-d35b78e451a8" providerId="AD" clId="Web-{73E9035B-EDB7-FD1E-B06E-62DBEECCA742}" dt="2024-10-08T19:27:57.396" v="13"/>
          <ac:graphicFrameMkLst>
            <pc:docMk/>
            <pc:sldMk cId="2244344541" sldId="305"/>
            <ac:graphicFrameMk id="56" creationId="{09CA0B6A-4376-8D06-2B83-D2712F84B56F}"/>
          </ac:graphicFrameMkLst>
        </pc:graphicFrameChg>
      </pc:sldChg>
      <pc:sldChg chg="modSp">
        <pc:chgData name="Megan Jadush" userId="S::mmj20bd@fsu.edu::f366f1ef-3374-422c-a9df-d35b78e451a8" providerId="AD" clId="Web-{73E9035B-EDB7-FD1E-B06E-62DBEECCA742}" dt="2024-10-08T20:23:14.360" v="187" actId="14100"/>
        <pc:sldMkLst>
          <pc:docMk/>
          <pc:sldMk cId="281931728" sldId="316"/>
        </pc:sldMkLst>
        <pc:spChg chg="mod">
          <ac:chgData name="Megan Jadush" userId="S::mmj20bd@fsu.edu::f366f1ef-3374-422c-a9df-d35b78e451a8" providerId="AD" clId="Web-{73E9035B-EDB7-FD1E-B06E-62DBEECCA742}" dt="2024-10-08T20:17:29.769" v="171" actId="20577"/>
          <ac:spMkLst>
            <pc:docMk/>
            <pc:sldMk cId="281931728" sldId="316"/>
            <ac:spMk id="6" creationId="{74CF3DF2-1720-3AA7-5940-DD94EDD02046}"/>
          </ac:spMkLst>
        </pc:spChg>
        <pc:picChg chg="mod">
          <ac:chgData name="Megan Jadush" userId="S::mmj20bd@fsu.edu::f366f1ef-3374-422c-a9df-d35b78e451a8" providerId="AD" clId="Web-{73E9035B-EDB7-FD1E-B06E-62DBEECCA742}" dt="2024-10-08T20:23:14.360" v="187" actId="14100"/>
          <ac:picMkLst>
            <pc:docMk/>
            <pc:sldMk cId="281931728" sldId="316"/>
            <ac:picMk id="7" creationId="{BF0CE059-1478-60FC-90A2-0CEB766EFE04}"/>
          </ac:picMkLst>
        </pc:picChg>
        <pc:picChg chg="mod modCrop">
          <ac:chgData name="Megan Jadush" userId="S::mmj20bd@fsu.edu::f366f1ef-3374-422c-a9df-d35b78e451a8" providerId="AD" clId="Web-{73E9035B-EDB7-FD1E-B06E-62DBEECCA742}" dt="2024-10-08T20:23:07.016" v="186"/>
          <ac:picMkLst>
            <pc:docMk/>
            <pc:sldMk cId="281931728" sldId="316"/>
            <ac:picMk id="9" creationId="{DEBD028F-1045-F075-0180-137CA6A3821D}"/>
          </ac:picMkLst>
        </pc:picChg>
      </pc:sldChg>
      <pc:sldChg chg="modSp">
        <pc:chgData name="Megan Jadush" userId="S::mmj20bd@fsu.edu::f366f1ef-3374-422c-a9df-d35b78e451a8" providerId="AD" clId="Web-{73E9035B-EDB7-FD1E-B06E-62DBEECCA742}" dt="2024-10-08T20:17:21.660" v="169" actId="20577"/>
        <pc:sldMkLst>
          <pc:docMk/>
          <pc:sldMk cId="2047394717" sldId="319"/>
        </pc:sldMkLst>
        <pc:spChg chg="mod">
          <ac:chgData name="Megan Jadush" userId="S::mmj20bd@fsu.edu::f366f1ef-3374-422c-a9df-d35b78e451a8" providerId="AD" clId="Web-{73E9035B-EDB7-FD1E-B06E-62DBEECCA742}" dt="2024-10-08T20:17:21.660" v="169" actId="20577"/>
          <ac:spMkLst>
            <pc:docMk/>
            <pc:sldMk cId="2047394717" sldId="319"/>
            <ac:spMk id="6" creationId="{74CF3DF2-1720-3AA7-5940-DD94EDD02046}"/>
          </ac:spMkLst>
        </pc:spChg>
      </pc:sldChg>
      <pc:sldChg chg="addSp delSp modSp">
        <pc:chgData name="Megan Jadush" userId="S::mmj20bd@fsu.edu::f366f1ef-3374-422c-a9df-d35b78e451a8" providerId="AD" clId="Web-{73E9035B-EDB7-FD1E-B06E-62DBEECCA742}" dt="2024-10-08T20:20:52.651" v="177" actId="1076"/>
        <pc:sldMkLst>
          <pc:docMk/>
          <pc:sldMk cId="1188301530" sldId="320"/>
        </pc:sldMkLst>
        <pc:spChg chg="del">
          <ac:chgData name="Megan Jadush" userId="S::mmj20bd@fsu.edu::f366f1ef-3374-422c-a9df-d35b78e451a8" providerId="AD" clId="Web-{73E9035B-EDB7-FD1E-B06E-62DBEECCA742}" dt="2024-10-08T20:10:20.988" v="135"/>
          <ac:spMkLst>
            <pc:docMk/>
            <pc:sldMk cId="1188301530" sldId="320"/>
            <ac:spMk id="2" creationId="{4C5A1505-F7A4-5739-ED1B-B577D1067F59}"/>
          </ac:spMkLst>
        </pc:spChg>
        <pc:spChg chg="mod">
          <ac:chgData name="Megan Jadush" userId="S::mmj20bd@fsu.edu::f366f1ef-3374-422c-a9df-d35b78e451a8" providerId="AD" clId="Web-{73E9035B-EDB7-FD1E-B06E-62DBEECCA742}" dt="2024-10-08T20:13:48.871" v="163" actId="20577"/>
          <ac:spMkLst>
            <pc:docMk/>
            <pc:sldMk cId="1188301530" sldId="320"/>
            <ac:spMk id="6" creationId="{C6BE575C-0879-848A-7AF4-8D2AD17981DE}"/>
          </ac:spMkLst>
        </pc:spChg>
        <pc:spChg chg="add mod">
          <ac:chgData name="Megan Jadush" userId="S::mmj20bd@fsu.edu::f366f1ef-3374-422c-a9df-d35b78e451a8" providerId="AD" clId="Web-{73E9035B-EDB7-FD1E-B06E-62DBEECCA742}" dt="2024-10-08T20:11:04.271" v="143"/>
          <ac:spMkLst>
            <pc:docMk/>
            <pc:sldMk cId="1188301530" sldId="320"/>
            <ac:spMk id="11" creationId="{7F560B43-D855-0D22-C890-86A0B22CA204}"/>
          </ac:spMkLst>
        </pc:spChg>
        <pc:spChg chg="add mod">
          <ac:chgData name="Megan Jadush" userId="S::mmj20bd@fsu.edu::f366f1ef-3374-422c-a9df-d35b78e451a8" providerId="AD" clId="Web-{73E9035B-EDB7-FD1E-B06E-62DBEECCA742}" dt="2024-10-08T20:11:04.271" v="144"/>
          <ac:spMkLst>
            <pc:docMk/>
            <pc:sldMk cId="1188301530" sldId="320"/>
            <ac:spMk id="13" creationId="{DBA17D2E-96DF-F79A-0DD8-64B4BA1354E6}"/>
          </ac:spMkLst>
        </pc:spChg>
        <pc:spChg chg="add mod">
          <ac:chgData name="Megan Jadush" userId="S::mmj20bd@fsu.edu::f366f1ef-3374-422c-a9df-d35b78e451a8" providerId="AD" clId="Web-{73E9035B-EDB7-FD1E-B06E-62DBEECCA742}" dt="2024-10-08T20:11:04.302" v="145"/>
          <ac:spMkLst>
            <pc:docMk/>
            <pc:sldMk cId="1188301530" sldId="320"/>
            <ac:spMk id="15" creationId="{5834546F-6B6E-ECD7-04F3-A0F5C9E35606}"/>
          </ac:spMkLst>
        </pc:spChg>
        <pc:spChg chg="add del mod">
          <ac:chgData name="Megan Jadush" userId="S::mmj20bd@fsu.edu::f366f1ef-3374-422c-a9df-d35b78e451a8" providerId="AD" clId="Web-{73E9035B-EDB7-FD1E-B06E-62DBEECCA742}" dt="2024-10-08T20:10:27.489" v="137"/>
          <ac:spMkLst>
            <pc:docMk/>
            <pc:sldMk cId="1188301530" sldId="320"/>
            <ac:spMk id="17" creationId="{5546723C-4518-35C9-6C4E-48C310A8F2BF}"/>
          </ac:spMkLst>
        </pc:spChg>
        <pc:grpChg chg="add mod">
          <ac:chgData name="Megan Jadush" userId="S::mmj20bd@fsu.edu::f366f1ef-3374-422c-a9df-d35b78e451a8" providerId="AD" clId="Web-{73E9035B-EDB7-FD1E-B06E-62DBEECCA742}" dt="2024-10-08T20:20:52.651" v="177" actId="1076"/>
          <ac:grpSpMkLst>
            <pc:docMk/>
            <pc:sldMk cId="1188301530" sldId="320"/>
            <ac:grpSpMk id="18" creationId="{93D9FEDD-F421-8950-EC40-A0CE8A09C48A}"/>
          </ac:grpSpMkLst>
        </pc:grpChg>
        <pc:picChg chg="add mod ord">
          <ac:chgData name="Megan Jadush" userId="S::mmj20bd@fsu.edu::f366f1ef-3374-422c-a9df-d35b78e451a8" providerId="AD" clId="Web-{73E9035B-EDB7-FD1E-B06E-62DBEECCA742}" dt="2024-10-08T20:12:00.336" v="157"/>
          <ac:picMkLst>
            <pc:docMk/>
            <pc:sldMk cId="1188301530" sldId="320"/>
            <ac:picMk id="7" creationId="{045DE2F6-1363-AA1C-F86A-5996015EB65A}"/>
          </ac:picMkLst>
        </pc:picChg>
        <pc:picChg chg="add mod ord">
          <ac:chgData name="Megan Jadush" userId="S::mmj20bd@fsu.edu::f366f1ef-3374-422c-a9df-d35b78e451a8" providerId="AD" clId="Web-{73E9035B-EDB7-FD1E-B06E-62DBEECCA742}" dt="2024-10-08T20:12:00.351" v="158"/>
          <ac:picMkLst>
            <pc:docMk/>
            <pc:sldMk cId="1188301530" sldId="320"/>
            <ac:picMk id="8" creationId="{1E2D070C-1B19-D4D4-F416-664F7425F979}"/>
          </ac:picMkLst>
        </pc:picChg>
        <pc:picChg chg="add mod ord">
          <ac:chgData name="Megan Jadush" userId="S::mmj20bd@fsu.edu::f366f1ef-3374-422c-a9df-d35b78e451a8" providerId="AD" clId="Web-{73E9035B-EDB7-FD1E-B06E-62DBEECCA742}" dt="2024-10-08T20:12:00.336" v="156"/>
          <ac:picMkLst>
            <pc:docMk/>
            <pc:sldMk cId="1188301530" sldId="320"/>
            <ac:picMk id="9" creationId="{00FCCFA4-8F31-F831-CA88-77F6A4E0FE3E}"/>
          </ac:picMkLst>
        </pc:picChg>
      </pc:sldChg>
      <pc:sldChg chg="addSp delSp modSp new del">
        <pc:chgData name="Megan Jadush" userId="S::mmj20bd@fsu.edu::f366f1ef-3374-422c-a9df-d35b78e451a8" providerId="AD" clId="Web-{73E9035B-EDB7-FD1E-B06E-62DBEECCA742}" dt="2024-10-08T19:57:24.445" v="50"/>
        <pc:sldMkLst>
          <pc:docMk/>
          <pc:sldMk cId="1849456178" sldId="323"/>
        </pc:sldMkLst>
        <pc:spChg chg="del">
          <ac:chgData name="Megan Jadush" userId="S::mmj20bd@fsu.edu::f366f1ef-3374-422c-a9df-d35b78e451a8" providerId="AD" clId="Web-{73E9035B-EDB7-FD1E-B06E-62DBEECCA742}" dt="2024-10-08T19:55:38.301" v="29"/>
          <ac:spMkLst>
            <pc:docMk/>
            <pc:sldMk cId="1849456178" sldId="323"/>
            <ac:spMk id="2" creationId="{6D4869A6-566E-357F-D71E-74E8EEA4A151}"/>
          </ac:spMkLst>
        </pc:spChg>
        <pc:spChg chg="add mod">
          <ac:chgData name="Megan Jadush" userId="S::mmj20bd@fsu.edu::f366f1ef-3374-422c-a9df-d35b78e451a8" providerId="AD" clId="Web-{73E9035B-EDB7-FD1E-B06E-62DBEECCA742}" dt="2024-10-08T19:56:29.209" v="49"/>
          <ac:spMkLst>
            <pc:docMk/>
            <pc:sldMk cId="1849456178" sldId="323"/>
            <ac:spMk id="139" creationId="{747319F1-3CDC-63A0-0932-03E8B8204676}"/>
          </ac:spMkLst>
        </pc:spChg>
        <pc:graphicFrameChg chg="add del mod ord modGraphic">
          <ac:chgData name="Megan Jadush" userId="S::mmj20bd@fsu.edu::f366f1ef-3374-422c-a9df-d35b78e451a8" providerId="AD" clId="Web-{73E9035B-EDB7-FD1E-B06E-62DBEECCA742}" dt="2024-10-08T19:56:29.209" v="49"/>
          <ac:graphicFrameMkLst>
            <pc:docMk/>
            <pc:sldMk cId="1849456178" sldId="323"/>
            <ac:graphicFrameMk id="7" creationId="{4A9A0A55-9F9D-D6C5-FB7F-A03D3A3DA91B}"/>
          </ac:graphicFrameMkLst>
        </pc:graphicFrameChg>
      </pc:sldChg>
      <pc:sldChg chg="modSp">
        <pc:chgData name="Megan Jadush" userId="S::mmj20bd@fsu.edu::f366f1ef-3374-422c-a9df-d35b78e451a8" providerId="AD" clId="Web-{73E9035B-EDB7-FD1E-B06E-62DBEECCA742}" dt="2024-10-08T20:04:56.820" v="99"/>
        <pc:sldMkLst>
          <pc:docMk/>
          <pc:sldMk cId="2079594171" sldId="323"/>
        </pc:sldMkLst>
        <pc:picChg chg="mod">
          <ac:chgData name="Megan Jadush" userId="S::mmj20bd@fsu.edu::f366f1ef-3374-422c-a9df-d35b78e451a8" providerId="AD" clId="Web-{73E9035B-EDB7-FD1E-B06E-62DBEECCA742}" dt="2024-10-08T20:04:56.820" v="99"/>
          <ac:picMkLst>
            <pc:docMk/>
            <pc:sldMk cId="2079594171" sldId="323"/>
            <ac:picMk id="7" creationId="{40F8E682-6300-5858-6E47-37EDE0113951}"/>
          </ac:picMkLst>
        </pc:picChg>
      </pc:sldChg>
    </pc:docChg>
  </pc:docChgLst>
  <pc:docChgLst>
    <pc:chgData name="Cody Carlson" userId="S::crc21h@fsu.edu::609fdf51-6566-48e3-9bea-493f89ab2033" providerId="AD" clId="Web-{8611CB0E-F836-271A-D13D-3CAC3DEE8070}"/>
    <pc:docChg chg="modSld">
      <pc:chgData name="Cody Carlson" userId="S::crc21h@fsu.edu::609fdf51-6566-48e3-9bea-493f89ab2033" providerId="AD" clId="Web-{8611CB0E-F836-271A-D13D-3CAC3DEE8070}" dt="2024-09-27T23:21:02.651" v="190"/>
      <pc:docMkLst>
        <pc:docMk/>
      </pc:docMkLst>
      <pc:sldChg chg="addSp delSp modSp">
        <pc:chgData name="Cody Carlson" userId="S::crc21h@fsu.edu::609fdf51-6566-48e3-9bea-493f89ab2033" providerId="AD" clId="Web-{8611CB0E-F836-271A-D13D-3CAC3DEE8070}" dt="2024-09-27T23:21:02.651" v="190"/>
        <pc:sldMkLst>
          <pc:docMk/>
          <pc:sldMk cId="1390958407" sldId="300"/>
        </pc:sldMkLst>
        <pc:spChg chg="del">
          <ac:chgData name="Cody Carlson" userId="S::crc21h@fsu.edu::609fdf51-6566-48e3-9bea-493f89ab2033" providerId="AD" clId="Web-{8611CB0E-F836-271A-D13D-3CAC3DEE8070}" dt="2024-09-27T23:16:11.187" v="0"/>
          <ac:spMkLst>
            <pc:docMk/>
            <pc:sldMk cId="1390958407" sldId="300"/>
            <ac:spMk id="2" creationId="{214B6228-F84B-5CC9-00CD-62891E164BB3}"/>
          </ac:spMkLst>
        </pc:spChg>
        <pc:spChg chg="del">
          <ac:chgData name="Cody Carlson" userId="S::crc21h@fsu.edu::609fdf51-6566-48e3-9bea-493f89ab2033" providerId="AD" clId="Web-{8611CB0E-F836-271A-D13D-3CAC3DEE8070}" dt="2024-09-27T23:21:02.651" v="190"/>
          <ac:spMkLst>
            <pc:docMk/>
            <pc:sldMk cId="1390958407" sldId="300"/>
            <ac:spMk id="3" creationId="{1B026B2E-D90E-B2F9-AD6E-1E9097034C9D}"/>
          </ac:spMkLst>
        </pc:spChg>
        <pc:spChg chg="add mod">
          <ac:chgData name="Cody Carlson" userId="S::crc21h@fsu.edu::609fdf51-6566-48e3-9bea-493f89ab2033" providerId="AD" clId="Web-{8611CB0E-F836-271A-D13D-3CAC3DEE8070}" dt="2024-09-27T23:19:41.898" v="130" actId="20577"/>
          <ac:spMkLst>
            <pc:docMk/>
            <pc:sldMk cId="1390958407" sldId="300"/>
            <ac:spMk id="8" creationId="{0D3E7926-890C-A0D9-10A1-962E3C6BDC42}"/>
          </ac:spMkLst>
        </pc:spChg>
        <pc:spChg chg="add mod">
          <ac:chgData name="Cody Carlson" userId="S::crc21h@fsu.edu::609fdf51-6566-48e3-9bea-493f89ab2033" providerId="AD" clId="Web-{8611CB0E-F836-271A-D13D-3CAC3DEE8070}" dt="2024-09-27T23:20:52.260" v="189" actId="20577"/>
          <ac:spMkLst>
            <pc:docMk/>
            <pc:sldMk cId="1390958407" sldId="300"/>
            <ac:spMk id="10" creationId="{01FADD11-C20C-C0CA-BAFF-87712B92407A}"/>
          </ac:spMkLst>
        </pc:spChg>
        <pc:spChg chg="add mod">
          <ac:chgData name="Cody Carlson" userId="S::crc21h@fsu.edu::609fdf51-6566-48e3-9bea-493f89ab2033" providerId="AD" clId="Web-{8611CB0E-F836-271A-D13D-3CAC3DEE8070}" dt="2024-09-27T23:19:14.069" v="76" actId="20577"/>
          <ac:spMkLst>
            <pc:docMk/>
            <pc:sldMk cId="1390958407" sldId="300"/>
            <ac:spMk id="11" creationId="{3DD7EB66-A227-DA54-BCA1-D66E547ED244}"/>
          </ac:spMkLst>
        </pc:spChg>
      </pc:sldChg>
    </pc:docChg>
  </pc:docChgLst>
  <pc:docChgLst>
    <pc:chgData name="Cody Carlson" userId="S::crc21h@fsu.edu::609fdf51-6566-48e3-9bea-493f89ab2033" providerId="AD" clId="Web-{4AE2D94C-C44C-4543-9922-36A1A047A61D}"/>
    <pc:docChg chg="addSld modSld modSection">
      <pc:chgData name="Cody Carlson" userId="S::crc21h@fsu.edu::609fdf51-6566-48e3-9bea-493f89ab2033" providerId="AD" clId="Web-{4AE2D94C-C44C-4543-9922-36A1A047A61D}" dt="2024-10-08T20:24:22.872" v="118" actId="20577"/>
      <pc:docMkLst>
        <pc:docMk/>
      </pc:docMkLst>
      <pc:sldChg chg="modSp">
        <pc:chgData name="Cody Carlson" userId="S::crc21h@fsu.edu::609fdf51-6566-48e3-9bea-493f89ab2033" providerId="AD" clId="Web-{4AE2D94C-C44C-4543-9922-36A1A047A61D}" dt="2024-10-08T20:17:20.431" v="102" actId="20577"/>
        <pc:sldMkLst>
          <pc:docMk/>
          <pc:sldMk cId="3934060637" sldId="294"/>
        </pc:sldMkLst>
        <pc:spChg chg="mod">
          <ac:chgData name="Cody Carlson" userId="S::crc21h@fsu.edu::609fdf51-6566-48e3-9bea-493f89ab2033" providerId="AD" clId="Web-{4AE2D94C-C44C-4543-9922-36A1A047A61D}" dt="2024-10-08T20:17:20.431" v="102" actId="20577"/>
          <ac:spMkLst>
            <pc:docMk/>
            <pc:sldMk cId="3934060637" sldId="294"/>
            <ac:spMk id="29" creationId="{0F9ED49A-7CCA-D6BD-2BF9-66EA597B3B5C}"/>
          </ac:spMkLst>
        </pc:spChg>
      </pc:sldChg>
      <pc:sldChg chg="modSp">
        <pc:chgData name="Cody Carlson" userId="S::crc21h@fsu.edu::609fdf51-6566-48e3-9bea-493f89ab2033" providerId="AD" clId="Web-{4AE2D94C-C44C-4543-9922-36A1A047A61D}" dt="2024-10-08T20:17:28.697" v="103" actId="20577"/>
        <pc:sldMkLst>
          <pc:docMk/>
          <pc:sldMk cId="3665579827" sldId="297"/>
        </pc:sldMkLst>
        <pc:spChg chg="mod">
          <ac:chgData name="Cody Carlson" userId="S::crc21h@fsu.edu::609fdf51-6566-48e3-9bea-493f89ab2033" providerId="AD" clId="Web-{4AE2D94C-C44C-4543-9922-36A1A047A61D}" dt="2024-10-08T20:17:28.697" v="103" actId="20577"/>
          <ac:spMkLst>
            <pc:docMk/>
            <pc:sldMk cId="3665579827" sldId="297"/>
            <ac:spMk id="3" creationId="{2302089C-AE04-F658-BAC9-C57D4DF3D3B4}"/>
          </ac:spMkLst>
        </pc:spChg>
      </pc:sldChg>
      <pc:sldChg chg="mod setBg">
        <pc:chgData name="Cody Carlson" userId="S::crc21h@fsu.edu::609fdf51-6566-48e3-9bea-493f89ab2033" providerId="AD" clId="Web-{4AE2D94C-C44C-4543-9922-36A1A047A61D}" dt="2024-10-08T19:59:38.266" v="8"/>
        <pc:sldMkLst>
          <pc:docMk/>
          <pc:sldMk cId="2527315304" sldId="309"/>
        </pc:sldMkLst>
      </pc:sldChg>
      <pc:sldChg chg="modSp">
        <pc:chgData name="Cody Carlson" userId="S::crc21h@fsu.edu::609fdf51-6566-48e3-9bea-493f89ab2033" providerId="AD" clId="Web-{4AE2D94C-C44C-4543-9922-36A1A047A61D}" dt="2024-10-08T20:22:03.798" v="105" actId="20577"/>
        <pc:sldMkLst>
          <pc:docMk/>
          <pc:sldMk cId="1936017116" sldId="315"/>
        </pc:sldMkLst>
        <pc:spChg chg="mod">
          <ac:chgData name="Cody Carlson" userId="S::crc21h@fsu.edu::609fdf51-6566-48e3-9bea-493f89ab2033" providerId="AD" clId="Web-{4AE2D94C-C44C-4543-9922-36A1A047A61D}" dt="2024-10-08T20:21:59.750" v="104" actId="20577"/>
          <ac:spMkLst>
            <pc:docMk/>
            <pc:sldMk cId="1936017116" sldId="315"/>
            <ac:spMk id="33" creationId="{972B7962-8FA8-C674-E561-5437226E8E13}"/>
          </ac:spMkLst>
        </pc:spChg>
        <pc:spChg chg="mod">
          <ac:chgData name="Cody Carlson" userId="S::crc21h@fsu.edu::609fdf51-6566-48e3-9bea-493f89ab2033" providerId="AD" clId="Web-{4AE2D94C-C44C-4543-9922-36A1A047A61D}" dt="2024-10-08T20:22:03.798" v="105" actId="20577"/>
          <ac:spMkLst>
            <pc:docMk/>
            <pc:sldMk cId="1936017116" sldId="315"/>
            <ac:spMk id="39" creationId="{BDB648E0-16D1-E7AC-886C-09D0A42AB324}"/>
          </ac:spMkLst>
        </pc:spChg>
      </pc:sldChg>
      <pc:sldChg chg="modSp">
        <pc:chgData name="Cody Carlson" userId="S::crc21h@fsu.edu::609fdf51-6566-48e3-9bea-493f89ab2033" providerId="AD" clId="Web-{4AE2D94C-C44C-4543-9922-36A1A047A61D}" dt="2024-10-08T20:24:22.872" v="118" actId="20577"/>
        <pc:sldMkLst>
          <pc:docMk/>
          <pc:sldMk cId="281931728" sldId="316"/>
        </pc:sldMkLst>
        <pc:spChg chg="mod">
          <ac:chgData name="Cody Carlson" userId="S::crc21h@fsu.edu::609fdf51-6566-48e3-9bea-493f89ab2033" providerId="AD" clId="Web-{4AE2D94C-C44C-4543-9922-36A1A047A61D}" dt="2024-10-08T20:16:00.971" v="86" actId="20577"/>
          <ac:spMkLst>
            <pc:docMk/>
            <pc:sldMk cId="281931728" sldId="316"/>
            <ac:spMk id="6" creationId="{74CF3DF2-1720-3AA7-5940-DD94EDD02046}"/>
          </ac:spMkLst>
        </pc:spChg>
        <pc:spChg chg="mod">
          <ac:chgData name="Cody Carlson" userId="S::crc21h@fsu.edu::609fdf51-6566-48e3-9bea-493f89ab2033" providerId="AD" clId="Web-{4AE2D94C-C44C-4543-9922-36A1A047A61D}" dt="2024-10-08T20:24:11.527" v="114" actId="20577"/>
          <ac:spMkLst>
            <pc:docMk/>
            <pc:sldMk cId="281931728" sldId="316"/>
            <ac:spMk id="10" creationId="{F9CCBD82-7926-9F04-FCC9-D296F22E2A24}"/>
          </ac:spMkLst>
        </pc:spChg>
        <pc:spChg chg="mod">
          <ac:chgData name="Cody Carlson" userId="S::crc21h@fsu.edu::609fdf51-6566-48e3-9bea-493f89ab2033" providerId="AD" clId="Web-{4AE2D94C-C44C-4543-9922-36A1A047A61D}" dt="2024-10-08T20:23:54.041" v="110" actId="20577"/>
          <ac:spMkLst>
            <pc:docMk/>
            <pc:sldMk cId="281931728" sldId="316"/>
            <ac:spMk id="11" creationId="{80F1540D-1BF6-EE07-2F46-02C3BA8F0143}"/>
          </ac:spMkLst>
        </pc:spChg>
        <pc:spChg chg="mod">
          <ac:chgData name="Cody Carlson" userId="S::crc21h@fsu.edu::609fdf51-6566-48e3-9bea-493f89ab2033" providerId="AD" clId="Web-{4AE2D94C-C44C-4543-9922-36A1A047A61D}" dt="2024-10-08T20:24:22.872" v="118" actId="20577"/>
          <ac:spMkLst>
            <pc:docMk/>
            <pc:sldMk cId="281931728" sldId="316"/>
            <ac:spMk id="12" creationId="{4B02134C-FC62-4EF9-3661-06BD6633C317}"/>
          </ac:spMkLst>
        </pc:spChg>
      </pc:sldChg>
      <pc:sldChg chg="addSp modSp">
        <pc:chgData name="Cody Carlson" userId="S::crc21h@fsu.edu::609fdf51-6566-48e3-9bea-493f89ab2033" providerId="AD" clId="Web-{4AE2D94C-C44C-4543-9922-36A1A047A61D}" dt="2024-10-08T19:30:23.947" v="5"/>
        <pc:sldMkLst>
          <pc:docMk/>
          <pc:sldMk cId="2577166943" sldId="321"/>
        </pc:sldMkLst>
        <pc:picChg chg="add mod">
          <ac:chgData name="Cody Carlson" userId="S::crc21h@fsu.edu::609fdf51-6566-48e3-9bea-493f89ab2033" providerId="AD" clId="Web-{4AE2D94C-C44C-4543-9922-36A1A047A61D}" dt="2024-10-08T19:30:23.947" v="5"/>
          <ac:picMkLst>
            <pc:docMk/>
            <pc:sldMk cId="2577166943" sldId="321"/>
            <ac:picMk id="2" creationId="{38C59228-D095-5B0F-AD2F-71367CBD214D}"/>
          </ac:picMkLst>
        </pc:picChg>
      </pc:sldChg>
      <pc:sldChg chg="addSp delSp modSp new mod modClrScheme chgLayout">
        <pc:chgData name="Cody Carlson" userId="S::crc21h@fsu.edu::609fdf51-6566-48e3-9bea-493f89ab2033" providerId="AD" clId="Web-{4AE2D94C-C44C-4543-9922-36A1A047A61D}" dt="2024-10-08T20:11:10.869" v="73"/>
        <pc:sldMkLst>
          <pc:docMk/>
          <pc:sldMk cId="2079594171" sldId="323"/>
        </pc:sldMkLst>
        <pc:spChg chg="del">
          <ac:chgData name="Cody Carlson" userId="S::crc21h@fsu.edu::609fdf51-6566-48e3-9bea-493f89ab2033" providerId="AD" clId="Web-{4AE2D94C-C44C-4543-9922-36A1A047A61D}" dt="2024-10-08T20:00:19.113" v="17"/>
          <ac:spMkLst>
            <pc:docMk/>
            <pc:sldMk cId="2079594171" sldId="323"/>
            <ac:spMk id="2" creationId="{471F6117-C3F4-9306-3607-9026C00BE5F5}"/>
          </ac:spMkLst>
        </pc:spChg>
        <pc:spChg chg="del">
          <ac:chgData name="Cody Carlson" userId="S::crc21h@fsu.edu::609fdf51-6566-48e3-9bea-493f89ab2033" providerId="AD" clId="Web-{4AE2D94C-C44C-4543-9922-36A1A047A61D}" dt="2024-10-08T20:01:27.822" v="25"/>
          <ac:spMkLst>
            <pc:docMk/>
            <pc:sldMk cId="2079594171" sldId="323"/>
            <ac:spMk id="3" creationId="{3953DF73-FC57-96E1-5817-4F13542EFC30}"/>
          </ac:spMkLst>
        </pc:spChg>
        <pc:spChg chg="mod ord">
          <ac:chgData name="Cody Carlson" userId="S::crc21h@fsu.edu::609fdf51-6566-48e3-9bea-493f89ab2033" providerId="AD" clId="Web-{4AE2D94C-C44C-4543-9922-36A1A047A61D}" dt="2024-10-08T20:01:27.822" v="25"/>
          <ac:spMkLst>
            <pc:docMk/>
            <pc:sldMk cId="2079594171" sldId="323"/>
            <ac:spMk id="4" creationId="{D5F6EB95-442D-88CB-EFCB-91A835306D17}"/>
          </ac:spMkLst>
        </pc:spChg>
        <pc:spChg chg="mod">
          <ac:chgData name="Cody Carlson" userId="S::crc21h@fsu.edu::609fdf51-6566-48e3-9bea-493f89ab2033" providerId="AD" clId="Web-{4AE2D94C-C44C-4543-9922-36A1A047A61D}" dt="2024-10-08T20:01:27.822" v="25"/>
          <ac:spMkLst>
            <pc:docMk/>
            <pc:sldMk cId="2079594171" sldId="323"/>
            <ac:spMk id="5" creationId="{5BF56BA6-7970-9CDC-DD03-69D1D26F62EC}"/>
          </ac:spMkLst>
        </pc:spChg>
        <pc:spChg chg="del">
          <ac:chgData name="Cody Carlson" userId="S::crc21h@fsu.edu::609fdf51-6566-48e3-9bea-493f89ab2033" providerId="AD" clId="Web-{4AE2D94C-C44C-4543-9922-36A1A047A61D}" dt="2024-10-08T20:01:27.822" v="25"/>
          <ac:spMkLst>
            <pc:docMk/>
            <pc:sldMk cId="2079594171" sldId="323"/>
            <ac:spMk id="6" creationId="{D9E8E72C-F920-657F-F7DE-5038B9B6FA04}"/>
          </ac:spMkLst>
        </pc:spChg>
        <pc:spChg chg="add mod">
          <ac:chgData name="Cody Carlson" userId="S::crc21h@fsu.edu::609fdf51-6566-48e3-9bea-493f89ab2033" providerId="AD" clId="Web-{4AE2D94C-C44C-4543-9922-36A1A047A61D}" dt="2024-10-08T20:01:27.822" v="25"/>
          <ac:spMkLst>
            <pc:docMk/>
            <pc:sldMk cId="2079594171" sldId="323"/>
            <ac:spMk id="14" creationId="{511A62C1-8000-4402-5B25-A5ED77A3F36A}"/>
          </ac:spMkLst>
        </pc:spChg>
        <pc:spChg chg="add del mod">
          <ac:chgData name="Cody Carlson" userId="S::crc21h@fsu.edu::609fdf51-6566-48e3-9bea-493f89ab2033" providerId="AD" clId="Web-{4AE2D94C-C44C-4543-9922-36A1A047A61D}" dt="2024-10-08T20:01:46.839" v="26"/>
          <ac:spMkLst>
            <pc:docMk/>
            <pc:sldMk cId="2079594171" sldId="323"/>
            <ac:spMk id="16" creationId="{52DB5F86-AFB4-EA37-1812-2136D129A9D6}"/>
          </ac:spMkLst>
        </pc:spChg>
        <pc:spChg chg="add del mod">
          <ac:chgData name="Cody Carlson" userId="S::crc21h@fsu.edu::609fdf51-6566-48e3-9bea-493f89ab2033" providerId="AD" clId="Web-{4AE2D94C-C44C-4543-9922-36A1A047A61D}" dt="2024-10-08T20:01:51.808" v="27"/>
          <ac:spMkLst>
            <pc:docMk/>
            <pc:sldMk cId="2079594171" sldId="323"/>
            <ac:spMk id="18" creationId="{933432BB-5A2C-1F76-44B8-0E7A07B4A3A4}"/>
          </ac:spMkLst>
        </pc:spChg>
        <pc:spChg chg="add del mod">
          <ac:chgData name="Cody Carlson" userId="S::crc21h@fsu.edu::609fdf51-6566-48e3-9bea-493f89ab2033" providerId="AD" clId="Web-{4AE2D94C-C44C-4543-9922-36A1A047A61D}" dt="2024-10-08T20:01:58.809" v="28"/>
          <ac:spMkLst>
            <pc:docMk/>
            <pc:sldMk cId="2079594171" sldId="323"/>
            <ac:spMk id="20" creationId="{358199C4-177E-57F7-6852-F3C663E99478}"/>
          </ac:spMkLst>
        </pc:spChg>
        <pc:spChg chg="add mod">
          <ac:chgData name="Cody Carlson" userId="S::crc21h@fsu.edu::609fdf51-6566-48e3-9bea-493f89ab2033" providerId="AD" clId="Web-{4AE2D94C-C44C-4543-9922-36A1A047A61D}" dt="2024-10-08T20:07:13.928" v="70" actId="20577"/>
          <ac:spMkLst>
            <pc:docMk/>
            <pc:sldMk cId="2079594171" sldId="323"/>
            <ac:spMk id="22" creationId="{432F5475-B271-84C9-131F-76FAD9C2F2FC}"/>
          </ac:spMkLst>
        </pc:spChg>
        <pc:picChg chg="add mod ord">
          <ac:chgData name="Cody Carlson" userId="S::crc21h@fsu.edu::609fdf51-6566-48e3-9bea-493f89ab2033" providerId="AD" clId="Web-{4AE2D94C-C44C-4543-9922-36A1A047A61D}" dt="2024-10-08T20:10:22.615" v="71"/>
          <ac:picMkLst>
            <pc:docMk/>
            <pc:sldMk cId="2079594171" sldId="323"/>
            <ac:picMk id="7" creationId="{40F8E682-6300-5858-6E47-37EDE0113951}"/>
          </ac:picMkLst>
        </pc:picChg>
        <pc:picChg chg="add mod">
          <ac:chgData name="Cody Carlson" userId="S::crc21h@fsu.edu::609fdf51-6566-48e3-9bea-493f89ab2033" providerId="AD" clId="Web-{4AE2D94C-C44C-4543-9922-36A1A047A61D}" dt="2024-10-08T20:10:49.711" v="72"/>
          <ac:picMkLst>
            <pc:docMk/>
            <pc:sldMk cId="2079594171" sldId="323"/>
            <ac:picMk id="8" creationId="{6C2935B0-3EF3-1FB0-4821-72D979215518}"/>
          </ac:picMkLst>
        </pc:picChg>
        <pc:picChg chg="add mod">
          <ac:chgData name="Cody Carlson" userId="S::crc21h@fsu.edu::609fdf51-6566-48e3-9bea-493f89ab2033" providerId="AD" clId="Web-{4AE2D94C-C44C-4543-9922-36A1A047A61D}" dt="2024-10-08T20:11:10.869" v="73"/>
          <ac:picMkLst>
            <pc:docMk/>
            <pc:sldMk cId="2079594171" sldId="323"/>
            <ac:picMk id="9" creationId="{93865130-5DF6-92CB-6CE4-4CA54000D6CC}"/>
          </ac:picMkLst>
        </pc:picChg>
      </pc:sldChg>
    </pc:docChg>
  </pc:docChgLst>
  <pc:docChgLst>
    <pc:chgData name="Natalie Boggess" userId="S::nab21h@fsu.edu::28a36031-8162-43df-bc2a-532eab1801d6" providerId="AD" clId="Web-{ACFFBAE8-C214-BBB2-D179-342A71F05F1B}"/>
    <pc:docChg chg="addSld modSld sldOrd modSection">
      <pc:chgData name="Natalie Boggess" userId="S::nab21h@fsu.edu::28a36031-8162-43df-bc2a-532eab1801d6" providerId="AD" clId="Web-{ACFFBAE8-C214-BBB2-D179-342A71F05F1B}" dt="2024-09-27T01:31:32.066" v="266" actId="20577"/>
      <pc:docMkLst>
        <pc:docMk/>
      </pc:docMkLst>
      <pc:sldChg chg="modSp">
        <pc:chgData name="Natalie Boggess" userId="S::nab21h@fsu.edu::28a36031-8162-43df-bc2a-532eab1801d6" providerId="AD" clId="Web-{ACFFBAE8-C214-BBB2-D179-342A71F05F1B}" dt="2024-09-27T01:00:38.688" v="68" actId="14100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ACFFBAE8-C214-BBB2-D179-342A71F05F1B}" dt="2024-09-27T00:57:01.496" v="1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Natalie Boggess" userId="S::nab21h@fsu.edu::28a36031-8162-43df-bc2a-532eab1801d6" providerId="AD" clId="Web-{ACFFBAE8-C214-BBB2-D179-342A71F05F1B}" dt="2024-09-27T00:57:06.497" v="3" actId="20577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Natalie Boggess" userId="S::nab21h@fsu.edu::28a36031-8162-43df-bc2a-532eab1801d6" providerId="AD" clId="Web-{ACFFBAE8-C214-BBB2-D179-342A71F05F1B}" dt="2024-09-27T01:00:38.688" v="68" actId="14100"/>
          <ac:spMkLst>
            <pc:docMk/>
            <pc:sldMk cId="1940323037" sldId="290"/>
            <ac:spMk id="4" creationId="{94828051-0C2B-C002-268F-F362867D239A}"/>
          </ac:spMkLst>
        </pc:spChg>
      </pc:sldChg>
      <pc:sldChg chg="addSp delSp modSp ord">
        <pc:chgData name="Natalie Boggess" userId="S::nab21h@fsu.edu::28a36031-8162-43df-bc2a-532eab1801d6" providerId="AD" clId="Web-{ACFFBAE8-C214-BBB2-D179-342A71F05F1B}" dt="2024-09-27T01:31:32.066" v="266" actId="20577"/>
        <pc:sldMkLst>
          <pc:docMk/>
          <pc:sldMk cId="2067876030" sldId="291"/>
        </pc:sldMkLst>
        <pc:spChg chg="add mod">
          <ac:chgData name="Natalie Boggess" userId="S::nab21h@fsu.edu::28a36031-8162-43df-bc2a-532eab1801d6" providerId="AD" clId="Web-{ACFFBAE8-C214-BBB2-D179-342A71F05F1B}" dt="2024-09-27T01:31:32.066" v="266" actId="20577"/>
          <ac:spMkLst>
            <pc:docMk/>
            <pc:sldMk cId="2067876030" sldId="291"/>
            <ac:spMk id="2" creationId="{EA759FD1-BEB3-FD41-B59B-783B4BBAB07B}"/>
          </ac:spMkLst>
        </pc:spChg>
        <pc:spChg chg="add">
          <ac:chgData name="Natalie Boggess" userId="S::nab21h@fsu.edu::28a36031-8162-43df-bc2a-532eab1801d6" providerId="AD" clId="Web-{ACFFBAE8-C214-BBB2-D179-342A71F05F1B}" dt="2024-09-27T01:11:43.535" v="143"/>
          <ac:spMkLst>
            <pc:docMk/>
            <pc:sldMk cId="2067876030" sldId="291"/>
            <ac:spMk id="6" creationId="{65CB55B6-7554-243B-6705-040CB7BA116F}"/>
          </ac:spMkLst>
        </pc:spChg>
        <pc:spChg chg="add mod ord">
          <ac:chgData name="Natalie Boggess" userId="S::nab21h@fsu.edu::28a36031-8162-43df-bc2a-532eab1801d6" providerId="AD" clId="Web-{ACFFBAE8-C214-BBB2-D179-342A71F05F1B}" dt="2024-09-27T01:28:28.188" v="234"/>
          <ac:spMkLst>
            <pc:docMk/>
            <pc:sldMk cId="2067876030" sldId="291"/>
            <ac:spMk id="7" creationId="{05E18367-0E1B-89BA-F763-AC23C0D85212}"/>
          </ac:spMkLst>
        </pc:spChg>
        <pc:spChg chg="mod">
          <ac:chgData name="Natalie Boggess" userId="S::nab21h@fsu.edu::28a36031-8162-43df-bc2a-532eab1801d6" providerId="AD" clId="Web-{ACFFBAE8-C214-BBB2-D179-342A71F05F1B}" dt="2024-09-27T01:11:20.363" v="141" actId="20577"/>
          <ac:spMkLst>
            <pc:docMk/>
            <pc:sldMk cId="2067876030" sldId="291"/>
            <ac:spMk id="13" creationId="{863CDE67-B231-1BF4-FC1C-AD4E68AD53D1}"/>
          </ac:spMkLst>
        </pc:spChg>
        <pc:spChg chg="del">
          <ac:chgData name="Natalie Boggess" userId="S::nab21h@fsu.edu::28a36031-8162-43df-bc2a-532eab1801d6" providerId="AD" clId="Web-{ACFFBAE8-C214-BBB2-D179-342A71F05F1B}" dt="2024-09-27T01:11:27.628" v="142"/>
          <ac:spMkLst>
            <pc:docMk/>
            <pc:sldMk cId="2067876030" sldId="291"/>
            <ac:spMk id="14" creationId="{E677E033-A95E-B9D2-E425-8B381279DD85}"/>
          </ac:spMkLst>
        </pc:spChg>
        <pc:picChg chg="add">
          <ac:chgData name="Natalie Boggess" userId="S::nab21h@fsu.edu::28a36031-8162-43df-bc2a-532eab1801d6" providerId="AD" clId="Web-{ACFFBAE8-C214-BBB2-D179-342A71F05F1B}" dt="2024-09-27T01:11:43.535" v="143"/>
          <ac:picMkLst>
            <pc:docMk/>
            <pc:sldMk cId="2067876030" sldId="291"/>
            <ac:picMk id="5" creationId="{29B17DA7-2849-3A4E-6D9A-3DD70CA63D35}"/>
          </ac:picMkLst>
        </pc:picChg>
      </pc:sldChg>
      <pc:sldChg chg="addSp delSp modSp mod modClrScheme chgLayout">
        <pc:chgData name="Natalie Boggess" userId="S::nab21h@fsu.edu::28a36031-8162-43df-bc2a-532eab1801d6" providerId="AD" clId="Web-{ACFFBAE8-C214-BBB2-D179-342A71F05F1B}" dt="2024-09-27T01:07:18.681" v="117"/>
        <pc:sldMkLst>
          <pc:docMk/>
          <pc:sldMk cId="142956665" sldId="293"/>
        </pc:sldMkLst>
        <pc:spChg chg="mod ord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3" creationId="{CD6D1F7D-444B-332F-E636-7890E439C252}"/>
          </ac:spMkLst>
        </pc:spChg>
        <pc:spChg chg="mod ord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4" creationId="{6077AF4D-350E-6743-A68A-5D94671DA77D}"/>
          </ac:spMkLst>
        </pc:spChg>
        <pc:spChg chg="add del">
          <ac:chgData name="Natalie Boggess" userId="S::nab21h@fsu.edu::28a36031-8162-43df-bc2a-532eab1801d6" providerId="AD" clId="Web-{ACFFBAE8-C214-BBB2-D179-342A71F05F1B}" dt="2024-09-27T01:06:53.446" v="114"/>
          <ac:spMkLst>
            <pc:docMk/>
            <pc:sldMk cId="142956665" sldId="293"/>
            <ac:spMk id="5" creationId="{224CF911-5031-2C5B-5CA4-FB37AA10661F}"/>
          </ac:spMkLst>
        </pc:spChg>
        <pc:spChg chg="add del">
          <ac:chgData name="Natalie Boggess" userId="S::nab21h@fsu.edu::28a36031-8162-43df-bc2a-532eab1801d6" providerId="AD" clId="Web-{ACFFBAE8-C214-BBB2-D179-342A71F05F1B}" dt="2024-09-27T01:06:53.446" v="113"/>
          <ac:spMkLst>
            <pc:docMk/>
            <pc:sldMk cId="142956665" sldId="293"/>
            <ac:spMk id="6" creationId="{0C66053A-7696-2184-B2E0-F76819C606D2}"/>
          </ac:spMkLst>
        </pc:spChg>
        <pc:spChg chg="del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7" creationId="{90E5A90A-1636-E6D0-243C-E825A95B05AE}"/>
          </ac:spMkLst>
        </pc:spChg>
        <pc:spChg chg="del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8" creationId="{6BC601A2-18F9-8767-32A4-A3B0A19FC55A}"/>
          </ac:spMkLst>
        </pc:spChg>
        <pc:spChg chg="mod ord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9" creationId="{BF4D869D-E7CE-1E30-B25B-7B1B6F6A8247}"/>
          </ac:spMkLst>
        </pc:spChg>
        <pc:spChg chg="del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10" creationId="{B203A4AC-D70C-A87E-DE60-64AC04606738}"/>
          </ac:spMkLst>
        </pc:spChg>
        <pc:spChg chg="del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11" creationId="{118C447E-92B0-1F76-0DC4-C0B5A353C310}"/>
          </ac:spMkLst>
        </pc:spChg>
        <pc:spChg chg="del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12" creationId="{62690D1B-FE99-166D-1134-6AAF926879AF}"/>
          </ac:spMkLst>
        </pc:spChg>
        <pc:spChg chg="del">
          <ac:chgData name="Natalie Boggess" userId="S::nab21h@fsu.edu::28a36031-8162-43df-bc2a-532eab1801d6" providerId="AD" clId="Web-{ACFFBAE8-C214-BBB2-D179-342A71F05F1B}" dt="2024-09-27T01:07:13.977" v="116"/>
          <ac:spMkLst>
            <pc:docMk/>
            <pc:sldMk cId="142956665" sldId="293"/>
            <ac:spMk id="13" creationId="{7CDEF43E-6B8B-56FE-5891-51F7A5D21635}"/>
          </ac:spMkLst>
        </pc:spChg>
        <pc:spChg chg="add del">
          <ac:chgData name="Natalie Boggess" userId="S::nab21h@fsu.edu::28a36031-8162-43df-bc2a-532eab1801d6" providerId="AD" clId="Web-{ACFFBAE8-C214-BBB2-D179-342A71F05F1B}" dt="2024-09-27T01:06:53.446" v="112"/>
          <ac:spMkLst>
            <pc:docMk/>
            <pc:sldMk cId="142956665" sldId="293"/>
            <ac:spMk id="14" creationId="{C23955D3-F0DC-AB65-BAE7-8B458AA939F6}"/>
          </ac:spMkLst>
        </pc:spChg>
        <pc:spChg chg="add del">
          <ac:chgData name="Natalie Boggess" userId="S::nab21h@fsu.edu::28a36031-8162-43df-bc2a-532eab1801d6" providerId="AD" clId="Web-{ACFFBAE8-C214-BBB2-D179-342A71F05F1B}" dt="2024-09-27T01:06:53.446" v="110"/>
          <ac:spMkLst>
            <pc:docMk/>
            <pc:sldMk cId="142956665" sldId="293"/>
            <ac:spMk id="16" creationId="{E78DFB49-F1DF-6DAD-52A1-97D47348D477}"/>
          </ac:spMkLst>
        </pc:spChg>
        <pc:spChg chg="add del">
          <ac:chgData name="Natalie Boggess" userId="S::nab21h@fsu.edu::28a36031-8162-43df-bc2a-532eab1801d6" providerId="AD" clId="Web-{ACFFBAE8-C214-BBB2-D179-342A71F05F1B}" dt="2024-09-27T01:06:53.446" v="109"/>
          <ac:spMkLst>
            <pc:docMk/>
            <pc:sldMk cId="142956665" sldId="293"/>
            <ac:spMk id="17" creationId="{25E5184A-A851-2C81-CF02-505C6A08C3C6}"/>
          </ac:spMkLst>
        </pc:spChg>
        <pc:spChg chg="add del">
          <ac:chgData name="Natalie Boggess" userId="S::nab21h@fsu.edu::28a36031-8162-43df-bc2a-532eab1801d6" providerId="AD" clId="Web-{ACFFBAE8-C214-BBB2-D179-342A71F05F1B}" dt="2024-09-27T01:06:53.446" v="107"/>
          <ac:spMkLst>
            <pc:docMk/>
            <pc:sldMk cId="142956665" sldId="293"/>
            <ac:spMk id="19" creationId="{B8B9E191-3868-3CC5-B421-E1208CE427B1}"/>
          </ac:spMkLst>
        </pc:spChg>
        <pc:spChg chg="add del">
          <ac:chgData name="Natalie Boggess" userId="S::nab21h@fsu.edu::28a36031-8162-43df-bc2a-532eab1801d6" providerId="AD" clId="Web-{ACFFBAE8-C214-BBB2-D179-342A71F05F1B}" dt="2024-09-27T01:06:53.446" v="106"/>
          <ac:spMkLst>
            <pc:docMk/>
            <pc:sldMk cId="142956665" sldId="293"/>
            <ac:spMk id="20" creationId="{B2D20146-E8A5-106D-DA63-D50EFF01DC0C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2" creationId="{224CF911-5031-2C5B-5CA4-FB37AA10661F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3" creationId="{0C66053A-7696-2184-B2E0-F76819C606D2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4" creationId="{C23955D3-F0DC-AB65-BAE7-8B458AA939F6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6" creationId="{E78DFB49-F1DF-6DAD-52A1-97D47348D477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7" creationId="{25E5184A-A851-2C81-CF02-505C6A08C3C6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29" creationId="{B8B9E191-3868-3CC5-B421-E1208CE427B1}"/>
          </ac:spMkLst>
        </pc:spChg>
        <pc:spChg chg="add">
          <ac:chgData name="Natalie Boggess" userId="S::nab21h@fsu.edu::28a36031-8162-43df-bc2a-532eab1801d6" providerId="AD" clId="Web-{ACFFBAE8-C214-BBB2-D179-342A71F05F1B}" dt="2024-09-27T01:07:18.681" v="117"/>
          <ac:spMkLst>
            <pc:docMk/>
            <pc:sldMk cId="142956665" sldId="293"/>
            <ac:spMk id="30" creationId="{B2D20146-E8A5-106D-DA63-D50EFF01DC0C}"/>
          </ac:spMkLst>
        </pc:spChg>
        <pc:picChg chg="add del">
          <ac:chgData name="Natalie Boggess" userId="S::nab21h@fsu.edu::28a36031-8162-43df-bc2a-532eab1801d6" providerId="AD" clId="Web-{ACFFBAE8-C214-BBB2-D179-342A71F05F1B}" dt="2024-09-27T01:06:53.446" v="115"/>
          <ac:picMkLst>
            <pc:docMk/>
            <pc:sldMk cId="142956665" sldId="293"/>
            <ac:picMk id="2" creationId="{14A6D6F1-85BD-BE15-DE8A-61D76C7DAE52}"/>
          </ac:picMkLst>
        </pc:picChg>
        <pc:picChg chg="add del">
          <ac:chgData name="Natalie Boggess" userId="S::nab21h@fsu.edu::28a36031-8162-43df-bc2a-532eab1801d6" providerId="AD" clId="Web-{ACFFBAE8-C214-BBB2-D179-342A71F05F1B}" dt="2024-09-27T01:06:53.446" v="111"/>
          <ac:picMkLst>
            <pc:docMk/>
            <pc:sldMk cId="142956665" sldId="293"/>
            <ac:picMk id="15" creationId="{5CE15823-6026-3D82-D8D1-F2A8F635F832}"/>
          </ac:picMkLst>
        </pc:picChg>
        <pc:picChg chg="add del">
          <ac:chgData name="Natalie Boggess" userId="S::nab21h@fsu.edu::28a36031-8162-43df-bc2a-532eab1801d6" providerId="AD" clId="Web-{ACFFBAE8-C214-BBB2-D179-342A71F05F1B}" dt="2024-09-27T01:06:53.446" v="108"/>
          <ac:picMkLst>
            <pc:docMk/>
            <pc:sldMk cId="142956665" sldId="293"/>
            <ac:picMk id="18" creationId="{88CC91AB-C657-FEB8-0A5D-8EEE593E053F}"/>
          </ac:picMkLst>
        </pc:picChg>
        <pc:picChg chg="add">
          <ac:chgData name="Natalie Boggess" userId="S::nab21h@fsu.edu::28a36031-8162-43df-bc2a-532eab1801d6" providerId="AD" clId="Web-{ACFFBAE8-C214-BBB2-D179-342A71F05F1B}" dt="2024-09-27T01:07:18.681" v="117"/>
          <ac:picMkLst>
            <pc:docMk/>
            <pc:sldMk cId="142956665" sldId="293"/>
            <ac:picMk id="21" creationId="{14A6D6F1-85BD-BE15-DE8A-61D76C7DAE52}"/>
          </ac:picMkLst>
        </pc:picChg>
        <pc:picChg chg="add">
          <ac:chgData name="Natalie Boggess" userId="S::nab21h@fsu.edu::28a36031-8162-43df-bc2a-532eab1801d6" providerId="AD" clId="Web-{ACFFBAE8-C214-BBB2-D179-342A71F05F1B}" dt="2024-09-27T01:07:18.681" v="117"/>
          <ac:picMkLst>
            <pc:docMk/>
            <pc:sldMk cId="142956665" sldId="293"/>
            <ac:picMk id="25" creationId="{5CE15823-6026-3D82-D8D1-F2A8F635F832}"/>
          </ac:picMkLst>
        </pc:picChg>
        <pc:picChg chg="add">
          <ac:chgData name="Natalie Boggess" userId="S::nab21h@fsu.edu::28a36031-8162-43df-bc2a-532eab1801d6" providerId="AD" clId="Web-{ACFFBAE8-C214-BBB2-D179-342A71F05F1B}" dt="2024-09-27T01:07:18.681" v="117"/>
          <ac:picMkLst>
            <pc:docMk/>
            <pc:sldMk cId="142956665" sldId="293"/>
            <ac:picMk id="28" creationId="{88CC91AB-C657-FEB8-0A5D-8EEE593E053F}"/>
          </ac:picMkLst>
        </pc:picChg>
      </pc:sldChg>
      <pc:sldChg chg="addSp delSp modSp">
        <pc:chgData name="Natalie Boggess" userId="S::nab21h@fsu.edu::28a36031-8162-43df-bc2a-532eab1801d6" providerId="AD" clId="Web-{ACFFBAE8-C214-BBB2-D179-342A71F05F1B}" dt="2024-09-27T01:06:09.289" v="104" actId="20577"/>
        <pc:sldMkLst>
          <pc:docMk/>
          <pc:sldMk cId="3934060637" sldId="294"/>
        </pc:sldMkLst>
        <pc:spChg chg="mod">
          <ac:chgData name="Natalie Boggess" userId="S::nab21h@fsu.edu::28a36031-8162-43df-bc2a-532eab1801d6" providerId="AD" clId="Web-{ACFFBAE8-C214-BBB2-D179-342A71F05F1B}" dt="2024-09-27T01:06:09.289" v="104" actId="20577"/>
          <ac:spMkLst>
            <pc:docMk/>
            <pc:sldMk cId="3934060637" sldId="294"/>
            <ac:spMk id="19" creationId="{91F49F32-7942-1BD7-9A55-B8DE71738D4A}"/>
          </ac:spMkLst>
        </pc:spChg>
        <pc:spChg chg="del">
          <ac:chgData name="Natalie Boggess" userId="S::nab21h@fsu.edu::28a36031-8162-43df-bc2a-532eab1801d6" providerId="AD" clId="Web-{ACFFBAE8-C214-BBB2-D179-342A71F05F1B}" dt="2024-09-27T01:05:08.444" v="69"/>
          <ac:spMkLst>
            <pc:docMk/>
            <pc:sldMk cId="3934060637" sldId="294"/>
            <ac:spMk id="20" creationId="{8B55E1E5-095B-BE06-A047-8C5D60D6F444}"/>
          </ac:spMkLst>
        </pc:spChg>
        <pc:spChg chg="mod">
          <ac:chgData name="Natalie Boggess" userId="S::nab21h@fsu.edu::28a36031-8162-43df-bc2a-532eab1801d6" providerId="AD" clId="Web-{ACFFBAE8-C214-BBB2-D179-342A71F05F1B}" dt="2024-09-27T01:05:49.648" v="81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Natalie Boggess" userId="S::nab21h@fsu.edu::28a36031-8162-43df-bc2a-532eab1801d6" providerId="AD" clId="Web-{ACFFBAE8-C214-BBB2-D179-342A71F05F1B}" dt="2024-09-27T01:05:42.819" v="74" actId="1076"/>
          <ac:spMkLst>
            <pc:docMk/>
            <pc:sldMk cId="3934060637" sldId="294"/>
            <ac:spMk id="27" creationId="{D5FBC3D8-D46D-C9A6-36DD-809D170D4E11}"/>
          </ac:spMkLst>
        </pc:spChg>
        <pc:picChg chg="add mod ord">
          <ac:chgData name="Natalie Boggess" userId="S::nab21h@fsu.edu::28a36031-8162-43df-bc2a-532eab1801d6" providerId="AD" clId="Web-{ACFFBAE8-C214-BBB2-D179-342A71F05F1B}" dt="2024-09-27T01:05:36.757" v="73" actId="1076"/>
          <ac:picMkLst>
            <pc:docMk/>
            <pc:sldMk cId="3934060637" sldId="294"/>
            <ac:picMk id="2" creationId="{517A15CB-9F75-7131-CB8D-5B53A6B02435}"/>
          </ac:picMkLst>
        </pc:picChg>
      </pc:sldChg>
      <pc:sldChg chg="addSp delSp modSp new ord">
        <pc:chgData name="Natalie Boggess" userId="S::nab21h@fsu.edu::28a36031-8162-43df-bc2a-532eab1801d6" providerId="AD" clId="Web-{ACFFBAE8-C214-BBB2-D179-342A71F05F1B}" dt="2024-09-27T01:25:55.919" v="225" actId="1076"/>
        <pc:sldMkLst>
          <pc:docMk/>
          <pc:sldMk cId="1852048602" sldId="296"/>
        </pc:sldMkLst>
        <pc:spChg chg="del">
          <ac:chgData name="Natalie Boggess" userId="S::nab21h@fsu.edu::28a36031-8162-43df-bc2a-532eab1801d6" providerId="AD" clId="Web-{ACFFBAE8-C214-BBB2-D179-342A71F05F1B}" dt="2024-09-27T01:19:42.201" v="202"/>
          <ac:spMkLst>
            <pc:docMk/>
            <pc:sldMk cId="1852048602" sldId="296"/>
            <ac:spMk id="2" creationId="{DA879C6B-82AD-CF9E-B0DB-2B26CD9C4A12}"/>
          </ac:spMkLst>
        </pc:spChg>
        <pc:spChg chg="mod">
          <ac:chgData name="Natalie Boggess" userId="S::nab21h@fsu.edu::28a36031-8162-43df-bc2a-532eab1801d6" providerId="AD" clId="Web-{ACFFBAE8-C214-BBB2-D179-342A71F05F1B}" dt="2024-09-27T01:12:21.520" v="153" actId="20577"/>
          <ac:spMkLst>
            <pc:docMk/>
            <pc:sldMk cId="1852048602" sldId="296"/>
            <ac:spMk id="5" creationId="{F2D7C3F0-255A-D11D-035E-9D13EF8DC522}"/>
          </ac:spMkLst>
        </pc:spChg>
        <pc:spChg chg="add mod">
          <ac:chgData name="Natalie Boggess" userId="S::nab21h@fsu.edu::28a36031-8162-43df-bc2a-532eab1801d6" providerId="AD" clId="Web-{ACFFBAE8-C214-BBB2-D179-342A71F05F1B}" dt="2024-09-27T01:23:33.338" v="218" actId="20577"/>
          <ac:spMkLst>
            <pc:docMk/>
            <pc:sldMk cId="1852048602" sldId="296"/>
            <ac:spMk id="7" creationId="{0CA2C935-5A26-3F96-AAB1-27D8AD5E588C}"/>
          </ac:spMkLst>
        </pc:spChg>
        <pc:spChg chg="add mod">
          <ac:chgData name="Natalie Boggess" userId="S::nab21h@fsu.edu::28a36031-8162-43df-bc2a-532eab1801d6" providerId="AD" clId="Web-{ACFFBAE8-C214-BBB2-D179-342A71F05F1B}" dt="2024-09-27T01:25:55.919" v="225" actId="1076"/>
          <ac:spMkLst>
            <pc:docMk/>
            <pc:sldMk cId="1852048602" sldId="296"/>
            <ac:spMk id="8" creationId="{57BED98C-4769-A899-8D62-53D247957614}"/>
          </ac:spMkLst>
        </pc:spChg>
        <pc:spChg chg="add mod">
          <ac:chgData name="Natalie Boggess" userId="S::nab21h@fsu.edu::28a36031-8162-43df-bc2a-532eab1801d6" providerId="AD" clId="Web-{ACFFBAE8-C214-BBB2-D179-342A71F05F1B}" dt="2024-09-27T01:25:39.653" v="224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modSp new mod modClrScheme chgLayout">
        <pc:chgData name="Natalie Boggess" userId="S::nab21h@fsu.edu::28a36031-8162-43df-bc2a-532eab1801d6" providerId="AD" clId="Web-{ACFFBAE8-C214-BBB2-D179-342A71F05F1B}" dt="2024-09-27T01:11:59.176" v="148" actId="20577"/>
        <pc:sldMkLst>
          <pc:docMk/>
          <pc:sldMk cId="3665579827" sldId="297"/>
        </pc:sldMkLst>
        <pc:spChg chg="mod ord">
          <ac:chgData name="Natalie Boggess" userId="S::nab21h@fsu.edu::28a36031-8162-43df-bc2a-532eab1801d6" providerId="AD" clId="Web-{ACFFBAE8-C214-BBB2-D179-342A71F05F1B}" dt="2024-09-27T01:11:59.176" v="148" actId="20577"/>
          <ac:spMkLst>
            <pc:docMk/>
            <pc:sldMk cId="3665579827" sldId="297"/>
            <ac:spMk id="2" creationId="{B7BD6072-2102-8127-5EDE-F486B8068237}"/>
          </ac:spMkLst>
        </pc:spChg>
        <pc:spChg chg="mod ord">
          <ac:chgData name="Natalie Boggess" userId="S::nab21h@fsu.edu::28a36031-8162-43df-bc2a-532eab1801d6" providerId="AD" clId="Web-{ACFFBAE8-C214-BBB2-D179-342A71F05F1B}" dt="2024-09-27T01:08:55.058" v="120"/>
          <ac:spMkLst>
            <pc:docMk/>
            <pc:sldMk cId="3665579827" sldId="297"/>
            <ac:spMk id="3" creationId="{2302089C-AE04-F658-BAC9-C57D4DF3D3B4}"/>
          </ac:spMkLst>
        </pc:spChg>
        <pc:spChg chg="mod ord">
          <ac:chgData name="Natalie Boggess" userId="S::nab21h@fsu.edu::28a36031-8162-43df-bc2a-532eab1801d6" providerId="AD" clId="Web-{ACFFBAE8-C214-BBB2-D179-342A71F05F1B}" dt="2024-09-27T01:08:55.058" v="120"/>
          <ac:spMkLst>
            <pc:docMk/>
            <pc:sldMk cId="3665579827" sldId="297"/>
            <ac:spMk id="4" creationId="{AD4076B2-FEC6-7FF6-993E-67C068BB4AB4}"/>
          </ac:spMkLst>
        </pc:spChg>
        <pc:spChg chg="mod ord">
          <ac:chgData name="Natalie Boggess" userId="S::nab21h@fsu.edu::28a36031-8162-43df-bc2a-532eab1801d6" providerId="AD" clId="Web-{ACFFBAE8-C214-BBB2-D179-342A71F05F1B}" dt="2024-09-27T01:08:55.058" v="120"/>
          <ac:spMkLst>
            <pc:docMk/>
            <pc:sldMk cId="3665579827" sldId="297"/>
            <ac:spMk id="5" creationId="{0F2468E3-D5BB-B95A-E717-DB330A7572DA}"/>
          </ac:spMkLst>
        </pc:spChg>
        <pc:spChg chg="mod ord">
          <ac:chgData name="Natalie Boggess" userId="S::nab21h@fsu.edu::28a36031-8162-43df-bc2a-532eab1801d6" providerId="AD" clId="Web-{ACFFBAE8-C214-BBB2-D179-342A71F05F1B}" dt="2024-09-27T01:08:55.058" v="120"/>
          <ac:spMkLst>
            <pc:docMk/>
            <pc:sldMk cId="3665579827" sldId="297"/>
            <ac:spMk id="6" creationId="{93697A58-4810-E9E4-01EF-18BF9B313AAE}"/>
          </ac:spMkLst>
        </pc:spChg>
      </pc:sldChg>
      <pc:sldChg chg="modSp new">
        <pc:chgData name="Natalie Boggess" userId="S::nab21h@fsu.edu::28a36031-8162-43df-bc2a-532eab1801d6" providerId="AD" clId="Web-{ACFFBAE8-C214-BBB2-D179-342A71F05F1B}" dt="2024-09-27T01:12:52.818" v="160" actId="20577"/>
        <pc:sldMkLst>
          <pc:docMk/>
          <pc:sldMk cId="518794887" sldId="298"/>
        </pc:sldMkLst>
        <pc:spChg chg="mod">
          <ac:chgData name="Natalie Boggess" userId="S::nab21h@fsu.edu::28a36031-8162-43df-bc2a-532eab1801d6" providerId="AD" clId="Web-{ACFFBAE8-C214-BBB2-D179-342A71F05F1B}" dt="2024-09-27T01:12:52.818" v="160" actId="20577"/>
          <ac:spMkLst>
            <pc:docMk/>
            <pc:sldMk cId="518794887" sldId="298"/>
            <ac:spMk id="5" creationId="{8275895E-EC76-A879-58DE-3D0E6BFF5276}"/>
          </ac:spMkLst>
        </pc:spChg>
      </pc:sldChg>
      <pc:sldChg chg="modSp new ord">
        <pc:chgData name="Natalie Boggess" userId="S::nab21h@fsu.edu::28a36031-8162-43df-bc2a-532eab1801d6" providerId="AD" clId="Web-{ACFFBAE8-C214-BBB2-D179-342A71F05F1B}" dt="2024-09-27T01:12:59.912" v="170" actId="20577"/>
        <pc:sldMkLst>
          <pc:docMk/>
          <pc:sldMk cId="3778548523" sldId="299"/>
        </pc:sldMkLst>
        <pc:spChg chg="mod">
          <ac:chgData name="Natalie Boggess" userId="S::nab21h@fsu.edu::28a36031-8162-43df-bc2a-532eab1801d6" providerId="AD" clId="Web-{ACFFBAE8-C214-BBB2-D179-342A71F05F1B}" dt="2024-09-27T01:12:59.912" v="170" actId="20577"/>
          <ac:spMkLst>
            <pc:docMk/>
            <pc:sldMk cId="3778548523" sldId="299"/>
            <ac:spMk id="5" creationId="{4F2AF19D-3FCF-802C-FC0A-E1A115FE2C8B}"/>
          </ac:spMkLst>
        </pc:spChg>
      </pc:sldChg>
      <pc:sldChg chg="modSp new">
        <pc:chgData name="Natalie Boggess" userId="S::nab21h@fsu.edu::28a36031-8162-43df-bc2a-532eab1801d6" providerId="AD" clId="Web-{ACFFBAE8-C214-BBB2-D179-342A71F05F1B}" dt="2024-09-27T01:13:16.865" v="180" actId="20577"/>
        <pc:sldMkLst>
          <pc:docMk/>
          <pc:sldMk cId="1390958407" sldId="300"/>
        </pc:sldMkLst>
        <pc:spChg chg="mod">
          <ac:chgData name="Natalie Boggess" userId="S::nab21h@fsu.edu::28a36031-8162-43df-bc2a-532eab1801d6" providerId="AD" clId="Web-{ACFFBAE8-C214-BBB2-D179-342A71F05F1B}" dt="2024-09-27T01:13:16.865" v="180" actId="20577"/>
          <ac:spMkLst>
            <pc:docMk/>
            <pc:sldMk cId="1390958407" sldId="300"/>
            <ac:spMk id="5" creationId="{267888A5-3CE1-B7D4-1D30-046647294958}"/>
          </ac:spMkLst>
        </pc:spChg>
      </pc:sldChg>
      <pc:sldChg chg="modSp new">
        <pc:chgData name="Natalie Boggess" userId="S::nab21h@fsu.edu::28a36031-8162-43df-bc2a-532eab1801d6" providerId="AD" clId="Web-{ACFFBAE8-C214-BBB2-D179-342A71F05F1B}" dt="2024-09-27T01:13:33.365" v="191" actId="20577"/>
        <pc:sldMkLst>
          <pc:docMk/>
          <pc:sldMk cId="2867204719" sldId="301"/>
        </pc:sldMkLst>
        <pc:spChg chg="mod">
          <ac:chgData name="Natalie Boggess" userId="S::nab21h@fsu.edu::28a36031-8162-43df-bc2a-532eab1801d6" providerId="AD" clId="Web-{ACFFBAE8-C214-BBB2-D179-342A71F05F1B}" dt="2024-09-27T01:13:33.365" v="191" actId="20577"/>
          <ac:spMkLst>
            <pc:docMk/>
            <pc:sldMk cId="2867204719" sldId="301"/>
            <ac:spMk id="5" creationId="{B8C3C952-30FF-53A3-94B5-007F97DFC01B}"/>
          </ac:spMkLst>
        </pc:spChg>
      </pc:sldChg>
      <pc:sldChg chg="modSp new ord">
        <pc:chgData name="Natalie Boggess" userId="S::nab21h@fsu.edu::28a36031-8162-43df-bc2a-532eab1801d6" providerId="AD" clId="Web-{ACFFBAE8-C214-BBB2-D179-342A71F05F1B}" dt="2024-09-27T01:13:21.881" v="186" actId="20577"/>
        <pc:sldMkLst>
          <pc:docMk/>
          <pc:sldMk cId="3163970683" sldId="302"/>
        </pc:sldMkLst>
        <pc:spChg chg="mod">
          <ac:chgData name="Natalie Boggess" userId="S::nab21h@fsu.edu::28a36031-8162-43df-bc2a-532eab1801d6" providerId="AD" clId="Web-{ACFFBAE8-C214-BBB2-D179-342A71F05F1B}" dt="2024-09-27T01:13:21.881" v="186" actId="20577"/>
          <ac:spMkLst>
            <pc:docMk/>
            <pc:sldMk cId="3163970683" sldId="302"/>
            <ac:spMk id="5" creationId="{5F9A0885-139B-9BD8-6E02-74555A36E6F5}"/>
          </ac:spMkLst>
        </pc:spChg>
      </pc:sldChg>
      <pc:sldChg chg="modSp new ord">
        <pc:chgData name="Natalie Boggess" userId="S::nab21h@fsu.edu::28a36031-8162-43df-bc2a-532eab1801d6" providerId="AD" clId="Web-{ACFFBAE8-C214-BBB2-D179-342A71F05F1B}" dt="2024-09-27T01:13:44.350" v="198" actId="20577"/>
        <pc:sldMkLst>
          <pc:docMk/>
          <pc:sldMk cId="1541399928" sldId="303"/>
        </pc:sldMkLst>
        <pc:spChg chg="mod">
          <ac:chgData name="Natalie Boggess" userId="S::nab21h@fsu.edu::28a36031-8162-43df-bc2a-532eab1801d6" providerId="AD" clId="Web-{ACFFBAE8-C214-BBB2-D179-342A71F05F1B}" dt="2024-09-27T01:13:44.350" v="198" actId="20577"/>
          <ac:spMkLst>
            <pc:docMk/>
            <pc:sldMk cId="1541399928" sldId="303"/>
            <ac:spMk id="5" creationId="{A2376EC8-F5F1-DF03-8AB2-AE5118E4162D}"/>
          </ac:spMkLst>
        </pc:spChg>
      </pc:sldChg>
      <pc:sldChg chg="modSp new ord">
        <pc:chgData name="Natalie Boggess" userId="S::nab21h@fsu.edu::28a36031-8162-43df-bc2a-532eab1801d6" providerId="AD" clId="Web-{ACFFBAE8-C214-BBB2-D179-342A71F05F1B}" dt="2024-09-27T01:13:59.038" v="201" actId="20577"/>
        <pc:sldMkLst>
          <pc:docMk/>
          <pc:sldMk cId="1382685342" sldId="304"/>
        </pc:sldMkLst>
        <pc:spChg chg="mod">
          <ac:chgData name="Natalie Boggess" userId="S::nab21h@fsu.edu::28a36031-8162-43df-bc2a-532eab1801d6" providerId="AD" clId="Web-{ACFFBAE8-C214-BBB2-D179-342A71F05F1B}" dt="2024-09-27T01:13:59.038" v="201" actId="20577"/>
          <ac:spMkLst>
            <pc:docMk/>
            <pc:sldMk cId="1382685342" sldId="304"/>
            <ac:spMk id="5" creationId="{0C221DD5-47B5-731E-5CEA-8A12CCEB9768}"/>
          </ac:spMkLst>
        </pc:spChg>
      </pc:sldChg>
    </pc:docChg>
  </pc:docChgLst>
  <pc:docChgLst>
    <pc:chgData name="Megan Jadush" userId="S::mmj20bd@fsu.edu::f366f1ef-3374-422c-a9df-d35b78e451a8" providerId="AD" clId="Web-{F660886C-12E5-B1BB-9AB2-7F2A26D22B95}"/>
    <pc:docChg chg="addSld delSld modSld sldOrd modSection">
      <pc:chgData name="Megan Jadush" userId="S::mmj20bd@fsu.edu::f366f1ef-3374-422c-a9df-d35b78e451a8" providerId="AD" clId="Web-{F660886C-12E5-B1BB-9AB2-7F2A26D22B95}" dt="2024-10-06T15:48:26.194" v="172" actId="20577"/>
      <pc:docMkLst>
        <pc:docMk/>
      </pc:docMkLst>
      <pc:sldChg chg="modSp">
        <pc:chgData name="Megan Jadush" userId="S::mmj20bd@fsu.edu::f366f1ef-3374-422c-a9df-d35b78e451a8" providerId="AD" clId="Web-{F660886C-12E5-B1BB-9AB2-7F2A26D22B95}" dt="2024-10-06T15:48:26.194" v="172" actId="20577"/>
        <pc:sldMkLst>
          <pc:docMk/>
          <pc:sldMk cId="1390958407" sldId="300"/>
        </pc:sldMkLst>
        <pc:spChg chg="mod">
          <ac:chgData name="Megan Jadush" userId="S::mmj20bd@fsu.edu::f366f1ef-3374-422c-a9df-d35b78e451a8" providerId="AD" clId="Web-{F660886C-12E5-B1BB-9AB2-7F2A26D22B95}" dt="2024-10-06T15:48:26.194" v="172" actId="20577"/>
          <ac:spMkLst>
            <pc:docMk/>
            <pc:sldMk cId="1390958407" sldId="300"/>
            <ac:spMk id="2" creationId="{3FE990E2-2BA1-269E-11CD-303BB75CB22F}"/>
          </ac:spMkLst>
        </pc:spChg>
      </pc:sldChg>
      <pc:sldChg chg="addSp delSp modSp">
        <pc:chgData name="Megan Jadush" userId="S::mmj20bd@fsu.edu::f366f1ef-3374-422c-a9df-d35b78e451a8" providerId="AD" clId="Web-{F660886C-12E5-B1BB-9AB2-7F2A26D22B95}" dt="2024-10-06T15:36:51.803" v="164"/>
        <pc:sldMkLst>
          <pc:docMk/>
          <pc:sldMk cId="3163970683" sldId="302"/>
        </pc:sldMkLst>
        <pc:spChg chg="add mod topLvl">
          <ac:chgData name="Megan Jadush" userId="S::mmj20bd@fsu.edu::f366f1ef-3374-422c-a9df-d35b78e451a8" providerId="AD" clId="Web-{F660886C-12E5-B1BB-9AB2-7F2A26D22B95}" dt="2024-10-06T15:31:48.563" v="153"/>
          <ac:spMkLst>
            <pc:docMk/>
            <pc:sldMk cId="3163970683" sldId="302"/>
            <ac:spMk id="26" creationId="{D23AE649-ED09-E58B-CD46-BCA344A1DCA8}"/>
          </ac:spMkLst>
        </pc:spChg>
        <pc:spChg chg="add mod topLvl">
          <ac:chgData name="Megan Jadush" userId="S::mmj20bd@fsu.edu::f366f1ef-3374-422c-a9df-d35b78e451a8" providerId="AD" clId="Web-{F660886C-12E5-B1BB-9AB2-7F2A26D22B95}" dt="2024-10-06T15:31:48.563" v="154"/>
          <ac:spMkLst>
            <pc:docMk/>
            <pc:sldMk cId="3163970683" sldId="302"/>
            <ac:spMk id="27" creationId="{1623DF9C-E60E-7FAF-84A4-8A7F6A6C2626}"/>
          </ac:spMkLst>
        </pc:spChg>
        <pc:spChg chg="add mod topLvl">
          <ac:chgData name="Megan Jadush" userId="S::mmj20bd@fsu.edu::f366f1ef-3374-422c-a9df-d35b78e451a8" providerId="AD" clId="Web-{F660886C-12E5-B1BB-9AB2-7F2A26D22B95}" dt="2024-10-06T15:31:48.563" v="155"/>
          <ac:spMkLst>
            <pc:docMk/>
            <pc:sldMk cId="3163970683" sldId="302"/>
            <ac:spMk id="28" creationId="{B02DF637-07DA-FB3A-6772-A728B64603AA}"/>
          </ac:spMkLst>
        </pc:spChg>
        <pc:spChg chg="add mod topLvl">
          <ac:chgData name="Megan Jadush" userId="S::mmj20bd@fsu.edu::f366f1ef-3374-422c-a9df-d35b78e451a8" providerId="AD" clId="Web-{F660886C-12E5-B1BB-9AB2-7F2A26D22B95}" dt="2024-10-06T15:31:48.563" v="156"/>
          <ac:spMkLst>
            <pc:docMk/>
            <pc:sldMk cId="3163970683" sldId="302"/>
            <ac:spMk id="29" creationId="{8BF308F6-1507-1AB7-7DC3-24DD62B985BF}"/>
          </ac:spMkLst>
        </pc:spChg>
        <pc:spChg chg="add mod topLvl">
          <ac:chgData name="Megan Jadush" userId="S::mmj20bd@fsu.edu::f366f1ef-3374-422c-a9df-d35b78e451a8" providerId="AD" clId="Web-{F660886C-12E5-B1BB-9AB2-7F2A26D22B95}" dt="2024-10-06T15:31:48.563" v="157"/>
          <ac:spMkLst>
            <pc:docMk/>
            <pc:sldMk cId="3163970683" sldId="302"/>
            <ac:spMk id="48" creationId="{59AC108B-9C0C-1037-99C5-FE9DFA93CE9E}"/>
          </ac:spMkLst>
        </pc:spChg>
        <pc:spChg chg="add del mod">
          <ac:chgData name="Megan Jadush" userId="S::mmj20bd@fsu.edu::f366f1ef-3374-422c-a9df-d35b78e451a8" providerId="AD" clId="Web-{F660886C-12E5-B1BB-9AB2-7F2A26D22B95}" dt="2024-10-06T15:24:03.835" v="94"/>
          <ac:spMkLst>
            <pc:docMk/>
            <pc:sldMk cId="3163970683" sldId="302"/>
            <ac:spMk id="51" creationId="{0B49DF9E-E25B-399A-9B3B-E9EA7FF7CDCD}"/>
          </ac:spMkLst>
        </pc:spChg>
        <pc:spChg chg="add del mod">
          <ac:chgData name="Megan Jadush" userId="S::mmj20bd@fsu.edu::f366f1ef-3374-422c-a9df-d35b78e451a8" providerId="AD" clId="Web-{F660886C-12E5-B1BB-9AB2-7F2A26D22B95}" dt="2024-10-06T15:32:16.204" v="160" actId="20577"/>
          <ac:spMkLst>
            <pc:docMk/>
            <pc:sldMk cId="3163970683" sldId="302"/>
            <ac:spMk id="61" creationId="{E36C5962-D997-30FA-6F84-C911E7501911}"/>
          </ac:spMkLst>
        </pc:spChg>
        <pc:spChg chg="add del mod">
          <ac:chgData name="Megan Jadush" userId="S::mmj20bd@fsu.edu::f366f1ef-3374-422c-a9df-d35b78e451a8" providerId="AD" clId="Web-{F660886C-12E5-B1BB-9AB2-7F2A26D22B95}" dt="2024-10-06T15:26:09.556" v="114"/>
          <ac:spMkLst>
            <pc:docMk/>
            <pc:sldMk cId="3163970683" sldId="302"/>
            <ac:spMk id="62" creationId="{C4DB1954-C3CD-9805-D732-3AAE17F6303C}"/>
          </ac:spMkLst>
        </pc:spChg>
        <pc:spChg chg="del mod">
          <ac:chgData name="Megan Jadush" userId="S::mmj20bd@fsu.edu::f366f1ef-3374-422c-a9df-d35b78e451a8" providerId="AD" clId="Web-{F660886C-12E5-B1BB-9AB2-7F2A26D22B95}" dt="2024-10-06T15:22:08.032" v="50"/>
          <ac:spMkLst>
            <pc:docMk/>
            <pc:sldMk cId="3163970683" sldId="302"/>
            <ac:spMk id="1290" creationId="{ABC34AC7-3232-5002-E3B0-3D9B7A058344}"/>
          </ac:spMkLst>
        </pc:spChg>
        <pc:grpChg chg="add del">
          <ac:chgData name="Megan Jadush" userId="S::mmj20bd@fsu.edu::f366f1ef-3374-422c-a9df-d35b78e451a8" providerId="AD" clId="Web-{F660886C-12E5-B1BB-9AB2-7F2A26D22B95}" dt="2024-10-06T15:18:50.012" v="28"/>
          <ac:grpSpMkLst>
            <pc:docMk/>
            <pc:sldMk cId="3163970683" sldId="302"/>
            <ac:grpSpMk id="49" creationId="{68E397C8-FC78-7916-895B-D246EDA957AC}"/>
          </ac:grpSpMkLst>
        </pc:grpChg>
        <pc:grpChg chg="add del">
          <ac:chgData name="Megan Jadush" userId="S::mmj20bd@fsu.edu::f366f1ef-3374-422c-a9df-d35b78e451a8" providerId="AD" clId="Web-{F660886C-12E5-B1BB-9AB2-7F2A26D22B95}" dt="2024-10-06T15:23:45.537" v="90"/>
          <ac:grpSpMkLst>
            <pc:docMk/>
            <pc:sldMk cId="3163970683" sldId="302"/>
            <ac:grpSpMk id="50" creationId="{C79429F2-2883-5EB1-A51E-5206A7A029E9}"/>
          </ac:grpSpMkLst>
        </pc:grpChg>
        <pc:graphicFrameChg chg="mod">
          <ac:chgData name="Megan Jadush" userId="S::mmj20bd@fsu.edu::f366f1ef-3374-422c-a9df-d35b78e451a8" providerId="AD" clId="Web-{F660886C-12E5-B1BB-9AB2-7F2A26D22B95}" dt="2024-10-06T15:26:45.947" v="121" actId="1076"/>
          <ac:graphicFrameMkLst>
            <pc:docMk/>
            <pc:sldMk cId="3163970683" sldId="302"/>
            <ac:graphicFrameMk id="11" creationId="{F9BEF498-52F5-5CFE-0A45-0E295DC0EBB2}"/>
          </ac:graphicFrameMkLst>
        </pc:graphicFrameChg>
        <pc:picChg chg="add del mod">
          <ac:chgData name="Megan Jadush" userId="S::mmj20bd@fsu.edu::f366f1ef-3374-422c-a9df-d35b78e451a8" providerId="AD" clId="Web-{F660886C-12E5-B1BB-9AB2-7F2A26D22B95}" dt="2024-10-06T15:23:47.178" v="91"/>
          <ac:picMkLst>
            <pc:docMk/>
            <pc:sldMk cId="3163970683" sldId="302"/>
            <ac:picMk id="1280" creationId="{D76F9882-6E5C-A50D-A00B-0334E9905F8F}"/>
          </ac:picMkLst>
        </pc:picChg>
        <pc:picChg chg="del mod">
          <ac:chgData name="Megan Jadush" userId="S::mmj20bd@fsu.edu::f366f1ef-3374-422c-a9df-d35b78e451a8" providerId="AD" clId="Web-{F660886C-12E5-B1BB-9AB2-7F2A26D22B95}" dt="2024-10-06T15:26:39.447" v="120"/>
          <ac:picMkLst>
            <pc:docMk/>
            <pc:sldMk cId="3163970683" sldId="302"/>
            <ac:picMk id="1289" creationId="{3B664DED-10D6-D796-7EF6-035AF8AD8FCF}"/>
          </ac:picMkLst>
        </pc:picChg>
        <pc:picChg chg="add mod">
          <ac:chgData name="Megan Jadush" userId="S::mmj20bd@fsu.edu::f366f1ef-3374-422c-a9df-d35b78e451a8" providerId="AD" clId="Web-{F660886C-12E5-B1BB-9AB2-7F2A26D22B95}" dt="2024-10-06T15:31:06.952" v="149" actId="1076"/>
          <ac:picMkLst>
            <pc:docMk/>
            <pc:sldMk cId="3163970683" sldId="302"/>
            <ac:picMk id="1374" creationId="{DB0F42D3-BCFA-8C9E-064D-31C110CC0368}"/>
          </ac:picMkLst>
        </pc:picChg>
        <pc:picChg chg="add mod">
          <ac:chgData name="Megan Jadush" userId="S::mmj20bd@fsu.edu::f366f1ef-3374-422c-a9df-d35b78e451a8" providerId="AD" clId="Web-{F660886C-12E5-B1BB-9AB2-7F2A26D22B95}" dt="2024-10-06T15:36:51.803" v="164"/>
          <ac:picMkLst>
            <pc:docMk/>
            <pc:sldMk cId="3163970683" sldId="302"/>
            <ac:picMk id="1376" creationId="{9E124027-1426-FAE1-74F5-AF0452A98E72}"/>
          </ac:picMkLst>
        </pc:picChg>
      </pc:sldChg>
      <pc:sldChg chg="ord">
        <pc:chgData name="Megan Jadush" userId="S::mmj20bd@fsu.edu::f366f1ef-3374-422c-a9df-d35b78e451a8" providerId="AD" clId="Web-{F660886C-12E5-B1BB-9AB2-7F2A26D22B95}" dt="2024-10-06T15:43:58.156" v="165"/>
        <pc:sldMkLst>
          <pc:docMk/>
          <pc:sldMk cId="2527315304" sldId="309"/>
        </pc:sldMkLst>
      </pc:sldChg>
      <pc:sldChg chg="modSp">
        <pc:chgData name="Megan Jadush" userId="S::mmj20bd@fsu.edu::f366f1ef-3374-422c-a9df-d35b78e451a8" providerId="AD" clId="Web-{F660886C-12E5-B1BB-9AB2-7F2A26D22B95}" dt="2024-10-06T15:34:38.410" v="163" actId="20577"/>
        <pc:sldMkLst>
          <pc:docMk/>
          <pc:sldMk cId="1936017116" sldId="315"/>
        </pc:sldMkLst>
        <pc:spChg chg="mod">
          <ac:chgData name="Megan Jadush" userId="S::mmj20bd@fsu.edu::f366f1ef-3374-422c-a9df-d35b78e451a8" providerId="AD" clId="Web-{F660886C-12E5-B1BB-9AB2-7F2A26D22B95}" dt="2024-10-06T15:34:38.410" v="163" actId="20577"/>
          <ac:spMkLst>
            <pc:docMk/>
            <pc:sldMk cId="1936017116" sldId="315"/>
            <ac:spMk id="46" creationId="{E951212D-EE10-F799-E500-6E45149A2B97}"/>
          </ac:spMkLst>
        </pc:spChg>
      </pc:sldChg>
      <pc:sldChg chg="add del replId">
        <pc:chgData name="Megan Jadush" userId="S::mmj20bd@fsu.edu::f366f1ef-3374-422c-a9df-d35b78e451a8" providerId="AD" clId="Web-{F660886C-12E5-B1BB-9AB2-7F2A26D22B95}" dt="2024-10-06T15:18:08.152" v="23"/>
        <pc:sldMkLst>
          <pc:docMk/>
          <pc:sldMk cId="2555103605" sldId="316"/>
        </pc:sldMkLst>
      </pc:sldChg>
    </pc:docChg>
  </pc:docChgLst>
  <pc:docChgLst>
    <pc:chgData name="Natalie Boggess" userId="S::nab21h@fsu.edu::28a36031-8162-43df-bc2a-532eab1801d6" providerId="AD" clId="Web-{D6DE37AE-7C5C-3120-2679-C697A6ECBDD6}"/>
    <pc:docChg chg="modSld">
      <pc:chgData name="Natalie Boggess" userId="S::nab21h@fsu.edu::28a36031-8162-43df-bc2a-532eab1801d6" providerId="AD" clId="Web-{D6DE37AE-7C5C-3120-2679-C697A6ECBDD6}" dt="2024-10-08T20:25:59.870" v="249" actId="20577"/>
      <pc:docMkLst>
        <pc:docMk/>
      </pc:docMkLst>
      <pc:sldChg chg="modSp">
        <pc:chgData name="Natalie Boggess" userId="S::nab21h@fsu.edu::28a36031-8162-43df-bc2a-532eab1801d6" providerId="AD" clId="Web-{D6DE37AE-7C5C-3120-2679-C697A6ECBDD6}" dt="2024-10-06T15:41:38.160" v="41" actId="20577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D6DE37AE-7C5C-3120-2679-C697A6ECBDD6}" dt="2024-10-06T15:41:13.441" v="32" actId="20577"/>
          <ac:spMkLst>
            <pc:docMk/>
            <pc:sldMk cId="1940323037" sldId="290"/>
            <ac:spMk id="4" creationId="{94828051-0C2B-C002-268F-F362867D239A}"/>
          </ac:spMkLst>
        </pc:spChg>
        <pc:spChg chg="mod">
          <ac:chgData name="Natalie Boggess" userId="S::nab21h@fsu.edu::28a36031-8162-43df-bc2a-532eab1801d6" providerId="AD" clId="Web-{D6DE37AE-7C5C-3120-2679-C697A6ECBDD6}" dt="2024-10-06T15:41:38.160" v="41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7:18.168" v="228" actId="20577"/>
        <pc:sldMkLst>
          <pc:docMk/>
          <pc:sldMk cId="2067876030" sldId="291"/>
        </pc:sldMkLst>
        <pc:spChg chg="mod">
          <ac:chgData name="Natalie Boggess" userId="S::nab21h@fsu.edu::28a36031-8162-43df-bc2a-532eab1801d6" providerId="AD" clId="Web-{D6DE37AE-7C5C-3120-2679-C697A6ECBDD6}" dt="2024-10-08T20:17:18.168" v="228" actId="20577"/>
          <ac:spMkLst>
            <pc:docMk/>
            <pc:sldMk cId="2067876030" sldId="291"/>
            <ac:spMk id="15" creationId="{81973733-3EC3-0B96-E7E0-74561F3B68B0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5:09.962" v="175" actId="20577"/>
        <pc:sldMkLst>
          <pc:docMk/>
          <pc:sldMk cId="142956665" sldId="293"/>
        </pc:sldMkLst>
        <pc:spChg chg="mod">
          <ac:chgData name="Natalie Boggess" userId="S::nab21h@fsu.edu::28a36031-8162-43df-bc2a-532eab1801d6" providerId="AD" clId="Web-{D6DE37AE-7C5C-3120-2679-C697A6ECBDD6}" dt="2024-10-08T20:15:09.962" v="175" actId="20577"/>
          <ac:spMkLst>
            <pc:docMk/>
            <pc:sldMk cId="142956665" sldId="293"/>
            <ac:spMk id="9" creationId="{BF4D869D-E7CE-1E30-B25B-7B1B6F6A8247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8:04.810" v="233" actId="20577"/>
        <pc:sldMkLst>
          <pc:docMk/>
          <pc:sldMk cId="3934060637" sldId="294"/>
        </pc:sldMkLst>
        <pc:spChg chg="mod">
          <ac:chgData name="Natalie Boggess" userId="S::nab21h@fsu.edu::28a36031-8162-43df-bc2a-532eab1801d6" providerId="AD" clId="Web-{D6DE37AE-7C5C-3120-2679-C697A6ECBDD6}" dt="2024-10-08T20:18:04.810" v="233" actId="20577"/>
          <ac:spMkLst>
            <pc:docMk/>
            <pc:sldMk cId="3934060637" sldId="294"/>
            <ac:spMk id="21" creationId="{6BBE7027-8BA5-5319-105B-F4EF26E80A20}"/>
          </ac:spMkLst>
        </pc:spChg>
        <pc:spChg chg="mod">
          <ac:chgData name="Natalie Boggess" userId="S::nab21h@fsu.edu::28a36031-8162-43df-bc2a-532eab1801d6" providerId="AD" clId="Web-{D6DE37AE-7C5C-3120-2679-C697A6ECBDD6}" dt="2024-10-08T20:17:52.123" v="232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Natalie Boggess" userId="S::nab21h@fsu.edu::28a36031-8162-43df-bc2a-532eab1801d6" providerId="AD" clId="Web-{D6DE37AE-7C5C-3120-2679-C697A6ECBDD6}" dt="2024-10-08T20:15:17.665" v="184" actId="20577"/>
          <ac:spMkLst>
            <pc:docMk/>
            <pc:sldMk cId="3934060637" sldId="294"/>
            <ac:spMk id="30" creationId="{6D6E7CAB-3AE4-47F2-A53E-4EABD508C4B4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5:58.291" v="196" actId="20577"/>
        <pc:sldMkLst>
          <pc:docMk/>
          <pc:sldMk cId="2887185268" sldId="295"/>
        </pc:sldMkLst>
        <pc:spChg chg="mod">
          <ac:chgData name="Natalie Boggess" userId="S::nab21h@fsu.edu::28a36031-8162-43df-bc2a-532eab1801d6" providerId="AD" clId="Web-{D6DE37AE-7C5C-3120-2679-C697A6ECBDD6}" dt="2024-10-08T20:15:58.291" v="196" actId="20577"/>
          <ac:spMkLst>
            <pc:docMk/>
            <pc:sldMk cId="2887185268" sldId="295"/>
            <ac:spMk id="18" creationId="{523D3191-F604-8117-38B6-BCED22213D64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19:44:24.990" v="61" actId="20577"/>
        <pc:sldMkLst>
          <pc:docMk/>
          <pc:sldMk cId="3778548523" sldId="299"/>
        </pc:sldMkLst>
        <pc:spChg chg="mod">
          <ac:chgData name="Natalie Boggess" userId="S::nab21h@fsu.edu::28a36031-8162-43df-bc2a-532eab1801d6" providerId="AD" clId="Web-{D6DE37AE-7C5C-3120-2679-C697A6ECBDD6}" dt="2024-10-08T19:44:24.990" v="61" actId="20577"/>
          <ac:spMkLst>
            <pc:docMk/>
            <pc:sldMk cId="3778548523" sldId="299"/>
            <ac:spMk id="6" creationId="{028A6707-6099-35E2-E7F4-1BFD34EBCB80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19:44:50.037" v="93" actId="20577"/>
        <pc:sldMkLst>
          <pc:docMk/>
          <pc:sldMk cId="1390958407" sldId="300"/>
        </pc:sldMkLst>
        <pc:spChg chg="mod">
          <ac:chgData name="Natalie Boggess" userId="S::nab21h@fsu.edu::28a36031-8162-43df-bc2a-532eab1801d6" providerId="AD" clId="Web-{D6DE37AE-7C5C-3120-2679-C697A6ECBDD6}" dt="2024-10-08T19:44:50.037" v="93" actId="20577"/>
          <ac:spMkLst>
            <pc:docMk/>
            <pc:sldMk cId="1390958407" sldId="300"/>
            <ac:spMk id="6" creationId="{23E56F21-82E1-82A2-2CC2-0C3261661E01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19:45:14.725" v="113" actId="20577"/>
        <pc:sldMkLst>
          <pc:docMk/>
          <pc:sldMk cId="2867204719" sldId="301"/>
        </pc:sldMkLst>
        <pc:spChg chg="mod">
          <ac:chgData name="Natalie Boggess" userId="S::nab21h@fsu.edu::28a36031-8162-43df-bc2a-532eab1801d6" providerId="AD" clId="Web-{D6DE37AE-7C5C-3120-2679-C697A6ECBDD6}" dt="2024-10-08T19:45:14.725" v="113" actId="20577"/>
          <ac:spMkLst>
            <pc:docMk/>
            <pc:sldMk cId="2867204719" sldId="301"/>
            <ac:spMk id="6" creationId="{2591D66D-A950-7372-8D21-6616CEAF690E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19:44:58.256" v="101" actId="20577"/>
        <pc:sldMkLst>
          <pc:docMk/>
          <pc:sldMk cId="3163970683" sldId="302"/>
        </pc:sldMkLst>
        <pc:spChg chg="mod">
          <ac:chgData name="Natalie Boggess" userId="S::nab21h@fsu.edu::28a36031-8162-43df-bc2a-532eab1801d6" providerId="AD" clId="Web-{D6DE37AE-7C5C-3120-2679-C697A6ECBDD6}" dt="2024-10-08T19:44:58.256" v="101" actId="20577"/>
          <ac:spMkLst>
            <pc:docMk/>
            <pc:sldMk cId="3163970683" sldId="302"/>
            <ac:spMk id="6" creationId="{7ED2A297-DB64-90FC-7CB5-15FA71711870}"/>
          </ac:spMkLst>
        </pc:spChg>
        <pc:picChg chg="mod">
          <ac:chgData name="Natalie Boggess" userId="S::nab21h@fsu.edu::28a36031-8162-43df-bc2a-532eab1801d6" providerId="AD" clId="Web-{D6DE37AE-7C5C-3120-2679-C697A6ECBDD6}" dt="2024-10-06T15:36:50.636" v="27"/>
          <ac:picMkLst>
            <pc:docMk/>
            <pc:sldMk cId="3163970683" sldId="302"/>
            <ac:picMk id="1280" creationId="{D76F9882-6E5C-A50D-A00B-0334E9905F8F}"/>
          </ac:picMkLst>
        </pc:picChg>
        <pc:picChg chg="mod">
          <ac:chgData name="Natalie Boggess" userId="S::nab21h@fsu.edu::28a36031-8162-43df-bc2a-532eab1801d6" providerId="AD" clId="Web-{D6DE37AE-7C5C-3120-2679-C697A6ECBDD6}" dt="2024-10-06T15:36:59.121" v="28"/>
          <ac:picMkLst>
            <pc:docMk/>
            <pc:sldMk cId="3163970683" sldId="302"/>
            <ac:picMk id="1374" creationId="{DB0F42D3-BCFA-8C9E-064D-31C110CC0368}"/>
          </ac:picMkLst>
        </pc:picChg>
      </pc:sldChg>
      <pc:sldChg chg="modSp">
        <pc:chgData name="Natalie Boggess" userId="S::nab21h@fsu.edu::28a36031-8162-43df-bc2a-532eab1801d6" providerId="AD" clId="Web-{D6DE37AE-7C5C-3120-2679-C697A6ECBDD6}" dt="2024-10-08T19:45:21.694" v="123" actId="20577"/>
        <pc:sldMkLst>
          <pc:docMk/>
          <pc:sldMk cId="1541399928" sldId="303"/>
        </pc:sldMkLst>
        <pc:spChg chg="mod">
          <ac:chgData name="Natalie Boggess" userId="S::nab21h@fsu.edu::28a36031-8162-43df-bc2a-532eab1801d6" providerId="AD" clId="Web-{D6DE37AE-7C5C-3120-2679-C697A6ECBDD6}" dt="2024-10-08T19:45:21.694" v="123" actId="20577"/>
          <ac:spMkLst>
            <pc:docMk/>
            <pc:sldMk cId="1541399928" sldId="303"/>
            <ac:spMk id="6" creationId="{3A6E0C55-2A0C-C43E-41E3-30B4EFF394CA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06:51.448" v="164" actId="20577"/>
        <pc:sldMkLst>
          <pc:docMk/>
          <pc:sldMk cId="2244344541" sldId="305"/>
        </pc:sldMkLst>
        <pc:spChg chg="mod">
          <ac:chgData name="Natalie Boggess" userId="S::nab21h@fsu.edu::28a36031-8162-43df-bc2a-532eab1801d6" providerId="AD" clId="Web-{D6DE37AE-7C5C-3120-2679-C697A6ECBDD6}" dt="2024-10-08T19:45:45.086" v="158" actId="20577"/>
          <ac:spMkLst>
            <pc:docMk/>
            <pc:sldMk cId="2244344541" sldId="305"/>
            <ac:spMk id="6" creationId="{D5D95DBC-C7E5-3C6E-1062-7B69E85843DA}"/>
          </ac:spMkLst>
        </pc:spChg>
        <pc:spChg chg="mod">
          <ac:chgData name="Natalie Boggess" userId="S::nab21h@fsu.edu::28a36031-8162-43df-bc2a-532eab1801d6" providerId="AD" clId="Web-{D6DE37AE-7C5C-3120-2679-C697A6ECBDD6}" dt="2024-10-08T20:06:51.448" v="164" actId="20577"/>
          <ac:spMkLst>
            <pc:docMk/>
            <pc:sldMk cId="2244344541" sldId="305"/>
            <ac:spMk id="510" creationId="{2751016B-7E90-9229-F6F5-CD57CCACCE3C}"/>
          </ac:spMkLst>
        </pc:spChg>
        <pc:spChg chg="mod">
          <ac:chgData name="Natalie Boggess" userId="S::nab21h@fsu.edu::28a36031-8162-43df-bc2a-532eab1801d6" providerId="AD" clId="Web-{D6DE37AE-7C5C-3120-2679-C697A6ECBDD6}" dt="2024-10-08T20:06:37.885" v="162" actId="20577"/>
          <ac:spMkLst>
            <pc:docMk/>
            <pc:sldMk cId="2244344541" sldId="305"/>
            <ac:spMk id="511" creationId="{0D8E8B0C-F33E-2A2A-5986-AC8AFCF151FD}"/>
          </ac:spMkLst>
        </pc:spChg>
        <pc:spChg chg="mod">
          <ac:chgData name="Natalie Boggess" userId="S::nab21h@fsu.edu::28a36031-8162-43df-bc2a-532eab1801d6" providerId="AD" clId="Web-{D6DE37AE-7C5C-3120-2679-C697A6ECBDD6}" dt="2024-10-08T20:06:27.338" v="160" actId="20577"/>
          <ac:spMkLst>
            <pc:docMk/>
            <pc:sldMk cId="2244344541" sldId="305"/>
            <ac:spMk id="512" creationId="{A6E9693A-76A6-766C-F816-9833FD211549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7:23.122" v="229" actId="20577"/>
        <pc:sldMkLst>
          <pc:docMk/>
          <pc:sldMk cId="2527315304" sldId="309"/>
        </pc:sldMkLst>
        <pc:spChg chg="mod">
          <ac:chgData name="Natalie Boggess" userId="S::nab21h@fsu.edu::28a36031-8162-43df-bc2a-532eab1801d6" providerId="AD" clId="Web-{D6DE37AE-7C5C-3120-2679-C697A6ECBDD6}" dt="2024-10-08T20:17:23.122" v="229" actId="20577"/>
          <ac:spMkLst>
            <pc:docMk/>
            <pc:sldMk cId="2527315304" sldId="309"/>
            <ac:spMk id="6" creationId="{7023FFE7-11BA-E7DA-8C05-B7B79CEC388C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22:29.552" v="247" actId="20577"/>
        <pc:sldMkLst>
          <pc:docMk/>
          <pc:sldMk cId="505212140" sldId="314"/>
        </pc:sldMkLst>
        <pc:spChg chg="mod">
          <ac:chgData name="Natalie Boggess" userId="S::nab21h@fsu.edu::28a36031-8162-43df-bc2a-532eab1801d6" providerId="AD" clId="Web-{D6DE37AE-7C5C-3120-2679-C697A6ECBDD6}" dt="2024-10-08T20:22:29.552" v="247" actId="20577"/>
          <ac:spMkLst>
            <pc:docMk/>
            <pc:sldMk cId="505212140" sldId="314"/>
            <ac:spMk id="2" creationId="{32B00577-8B84-F76C-3D41-2CD0A3A61050}"/>
          </ac:spMkLst>
        </pc:spChg>
        <pc:spChg chg="mod">
          <ac:chgData name="Natalie Boggess" userId="S::nab21h@fsu.edu::28a36031-8162-43df-bc2a-532eab1801d6" providerId="AD" clId="Web-{D6DE37AE-7C5C-3120-2679-C697A6ECBDD6}" dt="2024-10-08T19:45:38.429" v="146" actId="20577"/>
          <ac:spMkLst>
            <pc:docMk/>
            <pc:sldMk cId="505212140" sldId="314"/>
            <ac:spMk id="6" creationId="{E5255907-E482-0CE0-2DAB-B3D198D2AF6A}"/>
          </ac:spMkLst>
        </pc:spChg>
      </pc:sldChg>
      <pc:sldChg chg="addSp modSp">
        <pc:chgData name="Natalie Boggess" userId="S::nab21h@fsu.edu::28a36031-8162-43df-bc2a-532eab1801d6" providerId="AD" clId="Web-{D6DE37AE-7C5C-3120-2679-C697A6ECBDD6}" dt="2024-10-08T19:45:29.101" v="135" actId="20577"/>
        <pc:sldMkLst>
          <pc:docMk/>
          <pc:sldMk cId="1936017116" sldId="315"/>
        </pc:sldMkLst>
        <pc:spChg chg="mod">
          <ac:chgData name="Natalie Boggess" userId="S::nab21h@fsu.edu::28a36031-8162-43df-bc2a-532eab1801d6" providerId="AD" clId="Web-{D6DE37AE-7C5C-3120-2679-C697A6ECBDD6}" dt="2024-10-08T19:45:29.101" v="135" actId="20577"/>
          <ac:spMkLst>
            <pc:docMk/>
            <pc:sldMk cId="1936017116" sldId="315"/>
            <ac:spMk id="6" creationId="{837FDEF7-1CE7-888F-E263-8D2EC9E5A8C7}"/>
          </ac:spMkLst>
        </pc:spChg>
        <pc:spChg chg="mod">
          <ac:chgData name="Natalie Boggess" userId="S::nab21h@fsu.edu::28a36031-8162-43df-bc2a-532eab1801d6" providerId="AD" clId="Web-{D6DE37AE-7C5C-3120-2679-C697A6ECBDD6}" dt="2024-10-06T15:34:55.863" v="24" actId="20577"/>
          <ac:spMkLst>
            <pc:docMk/>
            <pc:sldMk cId="1936017116" sldId="315"/>
            <ac:spMk id="33" creationId="{972B7962-8FA8-C674-E561-5437226E8E13}"/>
          </ac:spMkLst>
        </pc:spChg>
        <pc:spChg chg="mod">
          <ac:chgData name="Natalie Boggess" userId="S::nab21h@fsu.edu::28a36031-8162-43df-bc2a-532eab1801d6" providerId="AD" clId="Web-{D6DE37AE-7C5C-3120-2679-C697A6ECBDD6}" dt="2024-10-06T15:35:00.709" v="26" actId="20577"/>
          <ac:spMkLst>
            <pc:docMk/>
            <pc:sldMk cId="1936017116" sldId="315"/>
            <ac:spMk id="39" creationId="{BDB648E0-16D1-E7AC-886C-09D0A42AB324}"/>
          </ac:spMkLst>
        </pc:spChg>
        <pc:cxnChg chg="add mod">
          <ac:chgData name="Natalie Boggess" userId="S::nab21h@fsu.edu::28a36031-8162-43df-bc2a-532eab1801d6" providerId="AD" clId="Web-{D6DE37AE-7C5C-3120-2679-C697A6ECBDD6}" dt="2024-10-06T15:32:48.416" v="7"/>
          <ac:cxnSpMkLst>
            <pc:docMk/>
            <pc:sldMk cId="1936017116" sldId="315"/>
            <ac:cxnSpMk id="2" creationId="{F175B7CE-4324-35F8-BAE2-8955D8175272}"/>
          </ac:cxnSpMkLst>
        </pc:cxnChg>
        <pc:cxnChg chg="add mod">
          <ac:chgData name="Natalie Boggess" userId="S::nab21h@fsu.edu::28a36031-8162-43df-bc2a-532eab1801d6" providerId="AD" clId="Web-{D6DE37AE-7C5C-3120-2679-C697A6ECBDD6}" dt="2024-10-06T15:33:15.120" v="12" actId="14100"/>
          <ac:cxnSpMkLst>
            <pc:docMk/>
            <pc:sldMk cId="1936017116" sldId="315"/>
            <ac:cxnSpMk id="10" creationId="{E48038CB-C541-C11A-F0FA-2D9D810C44B8}"/>
          </ac:cxnSpMkLst>
        </pc:cxnChg>
      </pc:sldChg>
      <pc:sldChg chg="modSp">
        <pc:chgData name="Natalie Boggess" userId="S::nab21h@fsu.edu::28a36031-8162-43df-bc2a-532eab1801d6" providerId="AD" clId="Web-{D6DE37AE-7C5C-3120-2679-C697A6ECBDD6}" dt="2024-10-08T20:25:59.870" v="249" actId="20577"/>
        <pc:sldMkLst>
          <pc:docMk/>
          <pc:sldMk cId="281931728" sldId="316"/>
        </pc:sldMkLst>
        <pc:spChg chg="mod">
          <ac:chgData name="Natalie Boggess" userId="S::nab21h@fsu.edu::28a36031-8162-43df-bc2a-532eab1801d6" providerId="AD" clId="Web-{D6DE37AE-7C5C-3120-2679-C697A6ECBDD6}" dt="2024-10-08T20:25:51.229" v="248" actId="20577"/>
          <ac:spMkLst>
            <pc:docMk/>
            <pc:sldMk cId="281931728" sldId="316"/>
            <ac:spMk id="10" creationId="{F9CCBD82-7926-9F04-FCC9-D296F22E2A24}"/>
          </ac:spMkLst>
        </pc:spChg>
        <pc:spChg chg="mod">
          <ac:chgData name="Natalie Boggess" userId="S::nab21h@fsu.edu::28a36031-8162-43df-bc2a-532eab1801d6" providerId="AD" clId="Web-{D6DE37AE-7C5C-3120-2679-C697A6ECBDD6}" dt="2024-10-08T20:25:59.870" v="249" actId="20577"/>
          <ac:spMkLst>
            <pc:docMk/>
            <pc:sldMk cId="281931728" sldId="316"/>
            <ac:spMk id="11" creationId="{80F1540D-1BF6-EE07-2F46-02C3BA8F0143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19:44:39.677" v="79" actId="20577"/>
        <pc:sldMkLst>
          <pc:docMk/>
          <pc:sldMk cId="2577166943" sldId="321"/>
        </pc:sldMkLst>
        <pc:spChg chg="mod">
          <ac:chgData name="Natalie Boggess" userId="S::nab21h@fsu.edu::28a36031-8162-43df-bc2a-532eab1801d6" providerId="AD" clId="Web-{D6DE37AE-7C5C-3120-2679-C697A6ECBDD6}" dt="2024-10-08T19:44:39.677" v="79" actId="20577"/>
          <ac:spMkLst>
            <pc:docMk/>
            <pc:sldMk cId="2577166943" sldId="321"/>
            <ac:spMk id="6" creationId="{028A6707-6099-35E2-E7F4-1BFD34EBCB80}"/>
          </ac:spMkLst>
        </pc:spChg>
      </pc:sldChg>
      <pc:sldChg chg="modSp">
        <pc:chgData name="Natalie Boggess" userId="S::nab21h@fsu.edu::28a36031-8162-43df-bc2a-532eab1801d6" providerId="AD" clId="Web-{D6DE37AE-7C5C-3120-2679-C697A6ECBDD6}" dt="2024-10-08T20:17:40.216" v="231" actId="20577"/>
        <pc:sldMkLst>
          <pc:docMk/>
          <pc:sldMk cId="2079594171" sldId="323"/>
        </pc:sldMkLst>
        <pc:spChg chg="mod">
          <ac:chgData name="Natalie Boggess" userId="S::nab21h@fsu.edu::28a36031-8162-43df-bc2a-532eab1801d6" providerId="AD" clId="Web-{D6DE37AE-7C5C-3120-2679-C697A6ECBDD6}" dt="2024-10-08T20:17:40.216" v="231" actId="20577"/>
          <ac:spMkLst>
            <pc:docMk/>
            <pc:sldMk cId="2079594171" sldId="323"/>
            <ac:spMk id="22" creationId="{432F5475-B271-84C9-131F-76FAD9C2F2FC}"/>
          </ac:spMkLst>
        </pc:spChg>
      </pc:sldChg>
    </pc:docChg>
  </pc:docChgLst>
  <pc:docChgLst>
    <pc:chgData name="Anders Snell" userId="S::ams21z@fsu.edu::c32d3cf2-4a72-474d-a08a-e8ab2beac619" providerId="AD" clId="Web-{334C1D34-C522-FE58-819E-AB524AE9A864}"/>
    <pc:docChg chg="sldOrd">
      <pc:chgData name="Anders Snell" userId="S::ams21z@fsu.edu::c32d3cf2-4a72-474d-a08a-e8ab2beac619" providerId="AD" clId="Web-{334C1D34-C522-FE58-819E-AB524AE9A864}" dt="2024-10-17T17:26:47.831" v="0"/>
      <pc:docMkLst>
        <pc:docMk/>
      </pc:docMkLst>
      <pc:sldChg chg="ord">
        <pc:chgData name="Anders Snell" userId="S::ams21z@fsu.edu::c32d3cf2-4a72-474d-a08a-e8ab2beac619" providerId="AD" clId="Web-{334C1D34-C522-FE58-819E-AB524AE9A864}" dt="2024-10-17T17:26:47.831" v="0"/>
        <pc:sldMkLst>
          <pc:docMk/>
          <pc:sldMk cId="2527315304" sldId="309"/>
        </pc:sldMkLst>
      </pc:sldChg>
    </pc:docChg>
  </pc:docChgLst>
  <pc:docChgLst>
    <pc:chgData name="Natalie Boggess" userId="S::nab21h@fsu.edu::28a36031-8162-43df-bc2a-532eab1801d6" providerId="AD" clId="Web-{A028CCD4-F9FB-0BFE-A046-04F0FD7AEAA6}"/>
    <pc:docChg chg="addSld delSld modSld sldOrd modSection">
      <pc:chgData name="Natalie Boggess" userId="S::nab21h@fsu.edu::28a36031-8162-43df-bc2a-532eab1801d6" providerId="AD" clId="Web-{A028CCD4-F9FB-0BFE-A046-04F0FD7AEAA6}" dt="2024-10-06T15:31:28.277" v="569" actId="1076"/>
      <pc:docMkLst>
        <pc:docMk/>
      </pc:docMkLst>
      <pc:sldChg chg="addSp delSp modSp del">
        <pc:chgData name="Natalie Boggess" userId="S::nab21h@fsu.edu::28a36031-8162-43df-bc2a-532eab1801d6" providerId="AD" clId="Web-{A028CCD4-F9FB-0BFE-A046-04F0FD7AEAA6}" dt="2024-10-06T15:22:48.269" v="350"/>
        <pc:sldMkLst>
          <pc:docMk/>
          <pc:sldMk cId="1382685342" sldId="304"/>
        </pc:sldMkLst>
        <pc:spChg chg="add mod">
          <ac:chgData name="Natalie Boggess" userId="S::nab21h@fsu.edu::28a36031-8162-43df-bc2a-532eab1801d6" providerId="AD" clId="Web-{A028CCD4-F9FB-0BFE-A046-04F0FD7AEAA6}" dt="2024-10-06T14:52:03.578" v="160" actId="1076"/>
          <ac:spMkLst>
            <pc:docMk/>
            <pc:sldMk cId="1382685342" sldId="304"/>
            <ac:spMk id="2" creationId="{AEE868F0-C43C-C0B7-DD61-2FA3840AC0CB}"/>
          </ac:spMkLst>
        </pc:spChg>
        <pc:spChg chg="del">
          <ac:chgData name="Natalie Boggess" userId="S::nab21h@fsu.edu::28a36031-8162-43df-bc2a-532eab1801d6" providerId="AD" clId="Web-{A028CCD4-F9FB-0BFE-A046-04F0FD7AEAA6}" dt="2024-10-06T14:28:10.454" v="1"/>
          <ac:spMkLst>
            <pc:docMk/>
            <pc:sldMk cId="1382685342" sldId="304"/>
            <ac:spMk id="8" creationId="{2E4900CC-7600-375C-B69D-97695E069FB4}"/>
          </ac:spMkLst>
        </pc:spChg>
        <pc:spChg chg="add mod">
          <ac:chgData name="Natalie Boggess" userId="S::nab21h@fsu.edu::28a36031-8162-43df-bc2a-532eab1801d6" providerId="AD" clId="Web-{A028CCD4-F9FB-0BFE-A046-04F0FD7AEAA6}" dt="2024-10-06T15:11:15.463" v="220" actId="20577"/>
          <ac:spMkLst>
            <pc:docMk/>
            <pc:sldMk cId="1382685342" sldId="304"/>
            <ac:spMk id="13" creationId="{C4F8CECA-34B8-8D94-9EF2-34AF99D42A7E}"/>
          </ac:spMkLst>
        </pc:spChg>
        <pc:spChg chg="add mod">
          <ac:chgData name="Natalie Boggess" userId="S::nab21h@fsu.edu::28a36031-8162-43df-bc2a-532eab1801d6" providerId="AD" clId="Web-{A028CCD4-F9FB-0BFE-A046-04F0FD7AEAA6}" dt="2024-10-06T14:44:37.023" v="107" actId="1076"/>
          <ac:spMkLst>
            <pc:docMk/>
            <pc:sldMk cId="1382685342" sldId="304"/>
            <ac:spMk id="15" creationId="{35E8B4BC-38B9-3F40-A3D7-6E6D641406B9}"/>
          </ac:spMkLst>
        </pc:spChg>
        <pc:spChg chg="del">
          <ac:chgData name="Natalie Boggess" userId="S::nab21h@fsu.edu::28a36031-8162-43df-bc2a-532eab1801d6" providerId="AD" clId="Web-{A028CCD4-F9FB-0BFE-A046-04F0FD7AEAA6}" dt="2024-10-06T14:29:25.161" v="2"/>
          <ac:spMkLst>
            <pc:docMk/>
            <pc:sldMk cId="1382685342" sldId="304"/>
            <ac:spMk id="16" creationId="{014EC9B5-7886-829F-D89F-757E43C3D713}"/>
          </ac:spMkLst>
        </pc:spChg>
        <pc:spChg chg="add mod">
          <ac:chgData name="Natalie Boggess" userId="S::nab21h@fsu.edu::28a36031-8162-43df-bc2a-532eab1801d6" providerId="AD" clId="Web-{A028CCD4-F9FB-0BFE-A046-04F0FD7AEAA6}" dt="2024-10-06T15:11:41.777" v="222" actId="20577"/>
          <ac:spMkLst>
            <pc:docMk/>
            <pc:sldMk cId="1382685342" sldId="304"/>
            <ac:spMk id="19" creationId="{D2424E63-6442-F0F6-19CD-B02DC442B88B}"/>
          </ac:spMkLst>
        </pc:spChg>
        <pc:grpChg chg="del">
          <ac:chgData name="Natalie Boggess" userId="S::nab21h@fsu.edu::28a36031-8162-43df-bc2a-532eab1801d6" providerId="AD" clId="Web-{A028CCD4-F9FB-0BFE-A046-04F0FD7AEAA6}" dt="2024-10-06T14:28:08.438" v="0"/>
          <ac:grpSpMkLst>
            <pc:docMk/>
            <pc:sldMk cId="1382685342" sldId="304"/>
            <ac:grpSpMk id="12" creationId="{A9CD1ECB-1200-0570-0C58-B6E419C20517}"/>
          </ac:grpSpMkLst>
        </pc:grpChg>
        <pc:grpChg chg="del">
          <ac:chgData name="Natalie Boggess" userId="S::nab21h@fsu.edu::28a36031-8162-43df-bc2a-532eab1801d6" providerId="AD" clId="Web-{A028CCD4-F9FB-0BFE-A046-04F0FD7AEAA6}" dt="2024-10-06T14:29:26.911" v="3"/>
          <ac:grpSpMkLst>
            <pc:docMk/>
            <pc:sldMk cId="1382685342" sldId="304"/>
            <ac:grpSpMk id="28" creationId="{49589245-6C1F-B936-FC79-E458A9E1202A}"/>
          </ac:grpSpMkLst>
        </pc:grpChg>
        <pc:picChg chg="add mod">
          <ac:chgData name="Natalie Boggess" userId="S::nab21h@fsu.edu::28a36031-8162-43df-bc2a-532eab1801d6" providerId="AD" clId="Web-{A028CCD4-F9FB-0BFE-A046-04F0FD7AEAA6}" dt="2024-10-06T14:36:31.403" v="51"/>
          <ac:picMkLst>
            <pc:docMk/>
            <pc:sldMk cId="1382685342" sldId="304"/>
            <ac:picMk id="9" creationId="{6B3DB458-9EED-4B0B-A344-A46BB1499882}"/>
          </ac:picMkLst>
        </pc:picChg>
        <pc:picChg chg="add mod">
          <ac:chgData name="Natalie Boggess" userId="S::nab21h@fsu.edu::28a36031-8162-43df-bc2a-532eab1801d6" providerId="AD" clId="Web-{A028CCD4-F9FB-0BFE-A046-04F0FD7AEAA6}" dt="2024-10-06T14:49:25.866" v="153" actId="1076"/>
          <ac:picMkLst>
            <pc:docMk/>
            <pc:sldMk cId="1382685342" sldId="304"/>
            <ac:picMk id="17" creationId="{7F61F755-EDB6-E29E-B188-715DFA9EAAED}"/>
          </ac:picMkLst>
        </pc:picChg>
      </pc:sldChg>
      <pc:sldChg chg="modSp new ord">
        <pc:chgData name="Natalie Boggess" userId="S::nab21h@fsu.edu::28a36031-8162-43df-bc2a-532eab1801d6" providerId="AD" clId="Web-{A028CCD4-F9FB-0BFE-A046-04F0FD7AEAA6}" dt="2024-10-06T15:11:10.103" v="218" actId="20577"/>
        <pc:sldMkLst>
          <pc:docMk/>
          <pc:sldMk cId="505212140" sldId="314"/>
        </pc:sldMkLst>
        <pc:spChg chg="mod">
          <ac:chgData name="Natalie Boggess" userId="S::nab21h@fsu.edu::28a36031-8162-43df-bc2a-532eab1801d6" providerId="AD" clId="Web-{A028CCD4-F9FB-0BFE-A046-04F0FD7AEAA6}" dt="2024-10-06T15:11:10.103" v="218" actId="20577"/>
          <ac:spMkLst>
            <pc:docMk/>
            <pc:sldMk cId="505212140" sldId="314"/>
            <ac:spMk id="2" creationId="{32B00577-8B84-F76C-3D41-2CD0A3A61050}"/>
          </ac:spMkLst>
        </pc:spChg>
        <pc:spChg chg="mod">
          <ac:chgData name="Natalie Boggess" userId="S::nab21h@fsu.edu::28a36031-8162-43df-bc2a-532eab1801d6" providerId="AD" clId="Web-{A028CCD4-F9FB-0BFE-A046-04F0FD7AEAA6}" dt="2024-10-06T14:53:43.787" v="174" actId="20577"/>
          <ac:spMkLst>
            <pc:docMk/>
            <pc:sldMk cId="505212140" sldId="314"/>
            <ac:spMk id="5" creationId="{BF794BFC-7E3C-30B5-35FF-B8ACC2D25807}"/>
          </ac:spMkLst>
        </pc:spChg>
      </pc:sldChg>
      <pc:sldChg chg="addSp delSp modSp new">
        <pc:chgData name="Natalie Boggess" userId="S::nab21h@fsu.edu::28a36031-8162-43df-bc2a-532eab1801d6" providerId="AD" clId="Web-{A028CCD4-F9FB-0BFE-A046-04F0FD7AEAA6}" dt="2024-10-06T15:31:28.277" v="569" actId="1076"/>
        <pc:sldMkLst>
          <pc:docMk/>
          <pc:sldMk cId="1936017116" sldId="315"/>
        </pc:sldMkLst>
        <pc:spChg chg="del">
          <ac:chgData name="Natalie Boggess" userId="S::nab21h@fsu.edu::28a36031-8162-43df-bc2a-532eab1801d6" providerId="AD" clId="Web-{A028CCD4-F9FB-0BFE-A046-04F0FD7AEAA6}" dt="2024-10-06T15:13:10.267" v="233"/>
          <ac:spMkLst>
            <pc:docMk/>
            <pc:sldMk cId="1936017116" sldId="315"/>
            <ac:spMk id="2" creationId="{4A514C73-F22A-CF8D-6970-1D7A15998667}"/>
          </ac:spMkLst>
        </pc:spChg>
        <pc:spChg chg="mod">
          <ac:chgData name="Natalie Boggess" userId="S::nab21h@fsu.edu::28a36031-8162-43df-bc2a-532eab1801d6" providerId="AD" clId="Web-{A028CCD4-F9FB-0BFE-A046-04F0FD7AEAA6}" dt="2024-10-06T15:13:02.392" v="232" actId="20577"/>
          <ac:spMkLst>
            <pc:docMk/>
            <pc:sldMk cId="1936017116" sldId="315"/>
            <ac:spMk id="5" creationId="{E9D8C3AC-AC8C-E360-AC53-91ADE7AC50C2}"/>
          </ac:spMkLst>
        </pc:spChg>
        <pc:spChg chg="add mod">
          <ac:chgData name="Natalie Boggess" userId="S::nab21h@fsu.edu::28a36031-8162-43df-bc2a-532eab1801d6" providerId="AD" clId="Web-{A028CCD4-F9FB-0BFE-A046-04F0FD7AEAA6}" dt="2024-10-06T15:19:09.960" v="302" actId="1076"/>
          <ac:spMkLst>
            <pc:docMk/>
            <pc:sldMk cId="1936017116" sldId="315"/>
            <ac:spMk id="9" creationId="{377C663E-35B8-C3F1-DCDA-BCC5406EC8E9}"/>
          </ac:spMkLst>
        </pc:spChg>
        <pc:spChg chg="add del">
          <ac:chgData name="Natalie Boggess" userId="S::nab21h@fsu.edu::28a36031-8162-43df-bc2a-532eab1801d6" providerId="AD" clId="Web-{A028CCD4-F9FB-0BFE-A046-04F0FD7AEAA6}" dt="2024-10-06T15:18:08.926" v="284"/>
          <ac:spMkLst>
            <pc:docMk/>
            <pc:sldMk cId="1936017116" sldId="315"/>
            <ac:spMk id="13" creationId="{0FFB64E6-30AE-3285-112A-3D358DAD5B39}"/>
          </ac:spMkLst>
        </pc:spChg>
        <pc:spChg chg="add del">
          <ac:chgData name="Natalie Boggess" userId="S::nab21h@fsu.edu::28a36031-8162-43df-bc2a-532eab1801d6" providerId="AD" clId="Web-{A028CCD4-F9FB-0BFE-A046-04F0FD7AEAA6}" dt="2024-10-06T15:18:08.926" v="282"/>
          <ac:spMkLst>
            <pc:docMk/>
            <pc:sldMk cId="1936017116" sldId="315"/>
            <ac:spMk id="17" creationId="{DFDCDF45-AEA1-8D68-93FD-BF19F7E8D648}"/>
          </ac:spMkLst>
        </pc:spChg>
        <pc:spChg chg="add del">
          <ac:chgData name="Natalie Boggess" userId="S::nab21h@fsu.edu::28a36031-8162-43df-bc2a-532eab1801d6" providerId="AD" clId="Web-{A028CCD4-F9FB-0BFE-A046-04F0FD7AEAA6}" dt="2024-10-06T15:18:08.926" v="281"/>
          <ac:spMkLst>
            <pc:docMk/>
            <pc:sldMk cId="1936017116" sldId="315"/>
            <ac:spMk id="19" creationId="{7AE4F7D2-2423-2361-98BB-AC3D72736F45}"/>
          </ac:spMkLst>
        </pc:spChg>
        <pc:spChg chg="add del">
          <ac:chgData name="Natalie Boggess" userId="S::nab21h@fsu.edu::28a36031-8162-43df-bc2a-532eab1801d6" providerId="AD" clId="Web-{A028CCD4-F9FB-0BFE-A046-04F0FD7AEAA6}" dt="2024-10-06T15:18:08.926" v="279"/>
          <ac:spMkLst>
            <pc:docMk/>
            <pc:sldMk cId="1936017116" sldId="315"/>
            <ac:spMk id="23" creationId="{665AE2C0-B234-3F0A-473D-16A7B0ECB353}"/>
          </ac:spMkLst>
        </pc:spChg>
        <pc:spChg chg="add del mod">
          <ac:chgData name="Natalie Boggess" userId="S::nab21h@fsu.edu::28a36031-8162-43df-bc2a-532eab1801d6" providerId="AD" clId="Web-{A028CCD4-F9FB-0BFE-A046-04F0FD7AEAA6}" dt="2024-10-06T15:18:15.285" v="286"/>
          <ac:spMkLst>
            <pc:docMk/>
            <pc:sldMk cId="1936017116" sldId="315"/>
            <ac:spMk id="25" creationId="{52AA3779-E73C-1058-62E8-AEDF8C4A4DE7}"/>
          </ac:spMkLst>
        </pc:spChg>
        <pc:spChg chg="add del">
          <ac:chgData name="Natalie Boggess" userId="S::nab21h@fsu.edu::28a36031-8162-43df-bc2a-532eab1801d6" providerId="AD" clId="Web-{A028CCD4-F9FB-0BFE-A046-04F0FD7AEAA6}" dt="2024-10-06T15:18:22.005" v="294"/>
          <ac:spMkLst>
            <pc:docMk/>
            <pc:sldMk cId="1936017116" sldId="315"/>
            <ac:spMk id="29" creationId="{87C1986B-360F-5B78-7BAA-3A5600A9106C}"/>
          </ac:spMkLst>
        </pc:spChg>
        <pc:spChg chg="add mod">
          <ac:chgData name="Natalie Boggess" userId="S::nab21h@fsu.edu::28a36031-8162-43df-bc2a-532eab1801d6" providerId="AD" clId="Web-{A028CCD4-F9FB-0BFE-A046-04F0FD7AEAA6}" dt="2024-10-06T15:20:15.729" v="315" actId="1076"/>
          <ac:spMkLst>
            <pc:docMk/>
            <pc:sldMk cId="1936017116" sldId="315"/>
            <ac:spMk id="33" creationId="{972B7962-8FA8-C674-E561-5437226E8E13}"/>
          </ac:spMkLst>
        </pc:spChg>
        <pc:spChg chg="add mod">
          <ac:chgData name="Natalie Boggess" userId="S::nab21h@fsu.edu::28a36031-8162-43df-bc2a-532eab1801d6" providerId="AD" clId="Web-{A028CCD4-F9FB-0BFE-A046-04F0FD7AEAA6}" dt="2024-10-06T15:18:48.115" v="298" actId="1076"/>
          <ac:spMkLst>
            <pc:docMk/>
            <pc:sldMk cId="1936017116" sldId="315"/>
            <ac:spMk id="35" creationId="{F9CC6845-3955-98D1-B37B-694DCF9E205E}"/>
          </ac:spMkLst>
        </pc:spChg>
        <pc:spChg chg="add mod">
          <ac:chgData name="Natalie Boggess" userId="S::nab21h@fsu.edu::28a36031-8162-43df-bc2a-532eab1801d6" providerId="AD" clId="Web-{A028CCD4-F9FB-0BFE-A046-04F0FD7AEAA6}" dt="2024-10-06T15:20:01.416" v="311" actId="20577"/>
          <ac:spMkLst>
            <pc:docMk/>
            <pc:sldMk cId="1936017116" sldId="315"/>
            <ac:spMk id="39" creationId="{BDB648E0-16D1-E7AC-886C-09D0A42AB324}"/>
          </ac:spMkLst>
        </pc:spChg>
        <pc:spChg chg="add mod">
          <ac:chgData name="Natalie Boggess" userId="S::nab21h@fsu.edu::28a36031-8162-43df-bc2a-532eab1801d6" providerId="AD" clId="Web-{A028CCD4-F9FB-0BFE-A046-04F0FD7AEAA6}" dt="2024-10-06T15:22:26.174" v="349" actId="1076"/>
          <ac:spMkLst>
            <pc:docMk/>
            <pc:sldMk cId="1936017116" sldId="315"/>
            <ac:spMk id="40" creationId="{D5A816D7-FCF6-4A4D-C9D8-BEE49383C95B}"/>
          </ac:spMkLst>
        </pc:spChg>
        <pc:spChg chg="add del">
          <ac:chgData name="Natalie Boggess" userId="S::nab21h@fsu.edu::28a36031-8162-43df-bc2a-532eab1801d6" providerId="AD" clId="Web-{A028CCD4-F9FB-0BFE-A046-04F0FD7AEAA6}" dt="2024-10-06T15:24:52.269" v="352"/>
          <ac:spMkLst>
            <pc:docMk/>
            <pc:sldMk cId="1936017116" sldId="315"/>
            <ac:spMk id="42" creationId="{859AD6A1-AACE-0966-3959-C3C98B751824}"/>
          </ac:spMkLst>
        </pc:spChg>
        <pc:spChg chg="add mod">
          <ac:chgData name="Natalie Boggess" userId="S::nab21h@fsu.edu::28a36031-8162-43df-bc2a-532eab1801d6" providerId="AD" clId="Web-{A028CCD4-F9FB-0BFE-A046-04F0FD7AEAA6}" dt="2024-10-06T15:27:01.073" v="449" actId="1076"/>
          <ac:spMkLst>
            <pc:docMk/>
            <pc:sldMk cId="1936017116" sldId="315"/>
            <ac:spMk id="44" creationId="{05889116-F2A9-5D90-ED17-3D704A635CBF}"/>
          </ac:spMkLst>
        </pc:spChg>
        <pc:spChg chg="add mod">
          <ac:chgData name="Natalie Boggess" userId="S::nab21h@fsu.edu::28a36031-8162-43df-bc2a-532eab1801d6" providerId="AD" clId="Web-{A028CCD4-F9FB-0BFE-A046-04F0FD7AEAA6}" dt="2024-10-06T15:29:59.535" v="531" actId="1076"/>
          <ac:spMkLst>
            <pc:docMk/>
            <pc:sldMk cId="1936017116" sldId="315"/>
            <ac:spMk id="46" creationId="{E951212D-EE10-F799-E500-6E45149A2B97}"/>
          </ac:spMkLst>
        </pc:spChg>
        <pc:spChg chg="add del mod">
          <ac:chgData name="Natalie Boggess" userId="S::nab21h@fsu.edu::28a36031-8162-43df-bc2a-532eab1801d6" providerId="AD" clId="Web-{A028CCD4-F9FB-0BFE-A046-04F0FD7AEAA6}" dt="2024-10-06T15:30:26.803" v="533"/>
          <ac:spMkLst>
            <pc:docMk/>
            <pc:sldMk cId="1936017116" sldId="315"/>
            <ac:spMk id="48" creationId="{9B53C82C-CFF4-10BD-A818-DA73844C2F26}"/>
          </ac:spMkLst>
        </pc:spChg>
        <pc:spChg chg="add mod">
          <ac:chgData name="Natalie Boggess" userId="S::nab21h@fsu.edu::28a36031-8162-43df-bc2a-532eab1801d6" providerId="AD" clId="Web-{A028CCD4-F9FB-0BFE-A046-04F0FD7AEAA6}" dt="2024-10-06T15:31:28.277" v="569" actId="1076"/>
          <ac:spMkLst>
            <pc:docMk/>
            <pc:sldMk cId="1936017116" sldId="315"/>
            <ac:spMk id="49" creationId="{7335FF8F-A454-0BB0-5371-8925465AEB3E}"/>
          </ac:spMkLst>
        </pc:spChg>
        <pc:picChg chg="add del mod">
          <ac:chgData name="Natalie Boggess" userId="S::nab21h@fsu.edu::28a36031-8162-43df-bc2a-532eab1801d6" providerId="AD" clId="Web-{A028CCD4-F9FB-0BFE-A046-04F0FD7AEAA6}" dt="2024-10-06T15:18:08.973" v="285"/>
          <ac:picMkLst>
            <pc:docMk/>
            <pc:sldMk cId="1936017116" sldId="315"/>
            <ac:picMk id="11" creationId="{06EFC6E0-C75C-833F-6584-9B40525445D0}"/>
          </ac:picMkLst>
        </pc:picChg>
        <pc:picChg chg="add del">
          <ac:chgData name="Natalie Boggess" userId="S::nab21h@fsu.edu::28a36031-8162-43df-bc2a-532eab1801d6" providerId="AD" clId="Web-{A028CCD4-F9FB-0BFE-A046-04F0FD7AEAA6}" dt="2024-10-06T15:18:08.926" v="283"/>
          <ac:picMkLst>
            <pc:docMk/>
            <pc:sldMk cId="1936017116" sldId="315"/>
            <ac:picMk id="15" creationId="{457FCD62-37A2-B9AF-E032-8C8AE025B9D9}"/>
          </ac:picMkLst>
        </pc:picChg>
        <pc:picChg chg="add del">
          <ac:chgData name="Natalie Boggess" userId="S::nab21h@fsu.edu::28a36031-8162-43df-bc2a-532eab1801d6" providerId="AD" clId="Web-{A028CCD4-F9FB-0BFE-A046-04F0FD7AEAA6}" dt="2024-10-06T15:18:08.926" v="280"/>
          <ac:picMkLst>
            <pc:docMk/>
            <pc:sldMk cId="1936017116" sldId="315"/>
            <ac:picMk id="21" creationId="{C81791D3-5AD7-B8E9-E6C7-F00B430CE450}"/>
          </ac:picMkLst>
        </pc:picChg>
        <pc:picChg chg="add del mod">
          <ac:chgData name="Natalie Boggess" userId="S::nab21h@fsu.edu::28a36031-8162-43df-bc2a-532eab1801d6" providerId="AD" clId="Web-{A028CCD4-F9FB-0BFE-A046-04F0FD7AEAA6}" dt="2024-10-06T15:30:14.380" v="532"/>
          <ac:picMkLst>
            <pc:docMk/>
            <pc:sldMk cId="1936017116" sldId="315"/>
            <ac:picMk id="27" creationId="{69DDEBBE-4CE7-9F4D-2991-9FCF06A38933}"/>
          </ac:picMkLst>
        </pc:picChg>
        <pc:picChg chg="add mod">
          <ac:chgData name="Natalie Boggess" userId="S::nab21h@fsu.edu::28a36031-8162-43df-bc2a-532eab1801d6" providerId="AD" clId="Web-{A028CCD4-F9FB-0BFE-A046-04F0FD7AEAA6}" dt="2024-10-06T15:18:33.677" v="295" actId="14100"/>
          <ac:picMkLst>
            <pc:docMk/>
            <pc:sldMk cId="1936017116" sldId="315"/>
            <ac:picMk id="31" creationId="{3A51A2DD-B7BA-001B-E453-4640E94B2514}"/>
          </ac:picMkLst>
        </pc:picChg>
        <pc:picChg chg="add mod">
          <ac:chgData name="Natalie Boggess" userId="S::nab21h@fsu.edu::28a36031-8162-43df-bc2a-532eab1801d6" providerId="AD" clId="Web-{A028CCD4-F9FB-0BFE-A046-04F0FD7AEAA6}" dt="2024-10-06T15:19:48.822" v="308" actId="1076"/>
          <ac:picMkLst>
            <pc:docMk/>
            <pc:sldMk cId="1936017116" sldId="315"/>
            <ac:picMk id="37" creationId="{3E13D936-B941-818A-D91E-4691EEBD1C94}"/>
          </ac:picMkLst>
        </pc:picChg>
        <pc:cxnChg chg="add mod">
          <ac:chgData name="Natalie Boggess" userId="S::nab21h@fsu.edu::28a36031-8162-43df-bc2a-532eab1801d6" providerId="AD" clId="Web-{A028CCD4-F9FB-0BFE-A046-04F0FD7AEAA6}" dt="2024-10-06T15:21:23.124" v="338" actId="1076"/>
          <ac:cxnSpMkLst>
            <pc:docMk/>
            <pc:sldMk cId="1936017116" sldId="315"/>
            <ac:cxnSpMk id="7" creationId="{D461AF9C-C575-AE72-EE0D-8A26F2504B0C}"/>
          </ac:cxnSpMkLst>
        </pc:cxnChg>
        <pc:cxnChg chg="add mod">
          <ac:chgData name="Natalie Boggess" userId="S::nab21h@fsu.edu::28a36031-8162-43df-bc2a-532eab1801d6" providerId="AD" clId="Web-{A028CCD4-F9FB-0BFE-A046-04F0FD7AEAA6}" dt="2024-10-06T15:21:49.281" v="342" actId="1076"/>
          <ac:cxnSpMkLst>
            <pc:docMk/>
            <pc:sldMk cId="1936017116" sldId="315"/>
            <ac:cxnSpMk id="8" creationId="{A7138181-A4B0-7487-0AAE-6DC823DA59E1}"/>
          </ac:cxnSpMkLst>
        </pc:cxnChg>
        <pc:cxnChg chg="add mod">
          <ac:chgData name="Natalie Boggess" userId="S::nab21h@fsu.edu::28a36031-8162-43df-bc2a-532eab1801d6" providerId="AD" clId="Web-{A028CCD4-F9FB-0BFE-A046-04F0FD7AEAA6}" dt="2024-10-06T15:22:16.205" v="348" actId="1076"/>
          <ac:cxnSpMkLst>
            <pc:docMk/>
            <pc:sldMk cId="1936017116" sldId="315"/>
            <ac:cxnSpMk id="41" creationId="{2B60393C-8C5B-78FD-133C-42DF9FD9B3FB}"/>
          </ac:cxnSpMkLst>
        </pc:cxnChg>
        <pc:cxnChg chg="add mod">
          <ac:chgData name="Natalie Boggess" userId="S::nab21h@fsu.edu::28a36031-8162-43df-bc2a-532eab1801d6" providerId="AD" clId="Web-{A028CCD4-F9FB-0BFE-A046-04F0FD7AEAA6}" dt="2024-10-06T15:25:35.381" v="356" actId="1076"/>
          <ac:cxnSpMkLst>
            <pc:docMk/>
            <pc:sldMk cId="1936017116" sldId="315"/>
            <ac:cxnSpMk id="43" creationId="{C79306AD-505F-61CA-9148-1A8157C06E5B}"/>
          </ac:cxnSpMkLst>
        </pc:cxnChg>
        <pc:cxnChg chg="add mod">
          <ac:chgData name="Natalie Boggess" userId="S::nab21h@fsu.edu::28a36031-8162-43df-bc2a-532eab1801d6" providerId="AD" clId="Web-{A028CCD4-F9FB-0BFE-A046-04F0FD7AEAA6}" dt="2024-10-06T15:27:49.700" v="451" actId="1076"/>
          <ac:cxnSpMkLst>
            <pc:docMk/>
            <pc:sldMk cId="1936017116" sldId="315"/>
            <ac:cxnSpMk id="45" creationId="{B9467916-A2C7-0BF7-FBE9-0482DC01F2B1}"/>
          </ac:cxnSpMkLst>
        </pc:cxnChg>
      </pc:sldChg>
      <pc:sldChg chg="modSp">
        <pc:chgData name="Natalie Boggess" userId="S::nab21h@fsu.edu::28a36031-8162-43df-bc2a-532eab1801d6" providerId="AD" clId="Web-{A028CCD4-F9FB-0BFE-A046-04F0FD7AEAA6}" dt="2024-10-06T15:24:56.035" v="354" actId="20577"/>
        <pc:sldMkLst>
          <pc:docMk/>
          <pc:sldMk cId="281931728" sldId="316"/>
        </pc:sldMkLst>
        <pc:spChg chg="mod">
          <ac:chgData name="Natalie Boggess" userId="S::nab21h@fsu.edu::28a36031-8162-43df-bc2a-532eab1801d6" providerId="AD" clId="Web-{A028CCD4-F9FB-0BFE-A046-04F0FD7AEAA6}" dt="2024-10-06T15:24:56.035" v="354" actId="20577"/>
          <ac:spMkLst>
            <pc:docMk/>
            <pc:sldMk cId="281931728" sldId="316"/>
            <ac:spMk id="2" creationId="{6D4ED6D2-2235-922A-316E-751194CC2E1A}"/>
          </ac:spMkLst>
        </pc:spChg>
      </pc:sldChg>
    </pc:docChg>
  </pc:docChgLst>
  <pc:docChgLst>
    <pc:chgData name="Natalie Boggess" userId="S::nab21h@fsu.edu::28a36031-8162-43df-bc2a-532eab1801d6" providerId="AD" clId="Web-{8EA8A347-3C05-4ADF-2237-E697E71E48B4}"/>
    <pc:docChg chg="addSld modSld modSection">
      <pc:chgData name="Natalie Boggess" userId="S::nab21h@fsu.edu::28a36031-8162-43df-bc2a-532eab1801d6" providerId="AD" clId="Web-{8EA8A347-3C05-4ADF-2237-E697E71E48B4}" dt="2024-10-01T21:08:00.623" v="310" actId="14100"/>
      <pc:docMkLst>
        <pc:docMk/>
      </pc:docMkLst>
      <pc:sldChg chg="modSp">
        <pc:chgData name="Natalie Boggess" userId="S::nab21h@fsu.edu::28a36031-8162-43df-bc2a-532eab1801d6" providerId="AD" clId="Web-{8EA8A347-3C05-4ADF-2237-E697E71E48B4}" dt="2024-10-01T20:27:37.882" v="9" actId="20577"/>
        <pc:sldMkLst>
          <pc:docMk/>
          <pc:sldMk cId="142956665" sldId="293"/>
        </pc:sldMkLst>
        <pc:spChg chg="mod">
          <ac:chgData name="Natalie Boggess" userId="S::nab21h@fsu.edu::28a36031-8162-43df-bc2a-532eab1801d6" providerId="AD" clId="Web-{8EA8A347-3C05-4ADF-2237-E697E71E48B4}" dt="2024-10-01T20:27:37.882" v="9" actId="20577"/>
          <ac:spMkLst>
            <pc:docMk/>
            <pc:sldMk cId="142956665" sldId="293"/>
            <ac:spMk id="22" creationId="{224CF911-5031-2C5B-5CA4-FB37AA10661F}"/>
          </ac:spMkLst>
        </pc:spChg>
      </pc:sldChg>
      <pc:sldChg chg="addSp delSp modSp">
        <pc:chgData name="Natalie Boggess" userId="S::nab21h@fsu.edu::28a36031-8162-43df-bc2a-532eab1801d6" providerId="AD" clId="Web-{8EA8A347-3C05-4ADF-2237-E697E71E48B4}" dt="2024-10-01T21:08:00.623" v="310" actId="14100"/>
        <pc:sldMkLst>
          <pc:docMk/>
          <pc:sldMk cId="2867204719" sldId="301"/>
        </pc:sldMkLst>
        <pc:spChg chg="del">
          <ac:chgData name="Natalie Boggess" userId="S::nab21h@fsu.edu::28a36031-8162-43df-bc2a-532eab1801d6" providerId="AD" clId="Web-{8EA8A347-3C05-4ADF-2237-E697E71E48B4}" dt="2024-10-01T20:30:17.700" v="10"/>
          <ac:spMkLst>
            <pc:docMk/>
            <pc:sldMk cId="2867204719" sldId="301"/>
            <ac:spMk id="2" creationId="{6D8CBA92-EDAA-1BBA-219E-BD5DDDD7437F}"/>
          </ac:spMkLst>
        </pc:spChg>
        <pc:spChg chg="add mod">
          <ac:chgData name="Natalie Boggess" userId="S::nab21h@fsu.edu::28a36031-8162-43df-bc2a-532eab1801d6" providerId="AD" clId="Web-{8EA8A347-3C05-4ADF-2237-E697E71E48B4}" dt="2024-10-01T20:39:42.470" v="98" actId="20577"/>
          <ac:spMkLst>
            <pc:docMk/>
            <pc:sldMk cId="2867204719" sldId="301"/>
            <ac:spMk id="7" creationId="{5A39C93A-AB02-60D3-BF8E-D0919A36CAEC}"/>
          </ac:spMkLst>
        </pc:spChg>
        <pc:spChg chg="add mod">
          <ac:chgData name="Natalie Boggess" userId="S::nab21h@fsu.edu::28a36031-8162-43df-bc2a-532eab1801d6" providerId="AD" clId="Web-{8EA8A347-3C05-4ADF-2237-E697E71E48B4}" dt="2024-10-01T20:47:49.659" v="123" actId="20577"/>
          <ac:spMkLst>
            <pc:docMk/>
            <pc:sldMk cId="2867204719" sldId="301"/>
            <ac:spMk id="8" creationId="{78216EC5-40B7-95C2-994A-F8A339833417}"/>
          </ac:spMkLst>
        </pc:spChg>
        <pc:spChg chg="add mod">
          <ac:chgData name="Natalie Boggess" userId="S::nab21h@fsu.edu::28a36031-8162-43df-bc2a-532eab1801d6" providerId="AD" clId="Web-{8EA8A347-3C05-4ADF-2237-E697E71E48B4}" dt="2024-10-01T20:41:58.943" v="112" actId="20577"/>
          <ac:spMkLst>
            <pc:docMk/>
            <pc:sldMk cId="2867204719" sldId="301"/>
            <ac:spMk id="9" creationId="{9F137A8E-CAB7-BBFB-8016-38D54839FC5F}"/>
          </ac:spMkLst>
        </pc:spChg>
        <pc:spChg chg="add mod">
          <ac:chgData name="Natalie Boggess" userId="S::nab21h@fsu.edu::28a36031-8162-43df-bc2a-532eab1801d6" providerId="AD" clId="Web-{8EA8A347-3C05-4ADF-2237-E697E71E48B4}" dt="2024-10-01T20:48:17.457" v="126" actId="20577"/>
          <ac:spMkLst>
            <pc:docMk/>
            <pc:sldMk cId="2867204719" sldId="301"/>
            <ac:spMk id="10" creationId="{79F406E7-A1C5-8640-53BD-10A90C61679A}"/>
          </ac:spMkLst>
        </pc:spChg>
        <pc:spChg chg="add mod">
          <ac:chgData name="Natalie Boggess" userId="S::nab21h@fsu.edu::28a36031-8162-43df-bc2a-532eab1801d6" providerId="AD" clId="Web-{8EA8A347-3C05-4ADF-2237-E697E71E48B4}" dt="2024-10-01T20:42:45.961" v="115" actId="20577"/>
          <ac:spMkLst>
            <pc:docMk/>
            <pc:sldMk cId="2867204719" sldId="301"/>
            <ac:spMk id="11" creationId="{71F3CCAD-D1BF-DA0F-4E92-D9E580E32400}"/>
          </ac:spMkLst>
        </pc:spChg>
        <pc:spChg chg="add mod">
          <ac:chgData name="Natalie Boggess" userId="S::nab21h@fsu.edu::28a36031-8162-43df-bc2a-532eab1801d6" providerId="AD" clId="Web-{8EA8A347-3C05-4ADF-2237-E697E71E48B4}" dt="2024-10-01T20:40:19.190" v="101" actId="20577"/>
          <ac:spMkLst>
            <pc:docMk/>
            <pc:sldMk cId="2867204719" sldId="301"/>
            <ac:spMk id="12" creationId="{D3803863-8547-C058-FBAE-2DF6857F1458}"/>
          </ac:spMkLst>
        </pc:spChg>
        <pc:spChg chg="add mod">
          <ac:chgData name="Natalie Boggess" userId="S::nab21h@fsu.edu::28a36031-8162-43df-bc2a-532eab1801d6" providerId="AD" clId="Web-{8EA8A347-3C05-4ADF-2237-E697E71E48B4}" dt="2024-10-01T20:35:18.882" v="49" actId="1076"/>
          <ac:spMkLst>
            <pc:docMk/>
            <pc:sldMk cId="2867204719" sldId="301"/>
            <ac:spMk id="13" creationId="{53B8EC67-657D-107A-98D5-C1196C80966E}"/>
          </ac:spMkLst>
        </pc:spChg>
        <pc:spChg chg="add mod">
          <ac:chgData name="Natalie Boggess" userId="S::nab21h@fsu.edu::28a36031-8162-43df-bc2a-532eab1801d6" providerId="AD" clId="Web-{8EA8A347-3C05-4ADF-2237-E697E71E48B4}" dt="2024-10-01T20:34:45.678" v="42" actId="1076"/>
          <ac:spMkLst>
            <pc:docMk/>
            <pc:sldMk cId="2867204719" sldId="301"/>
            <ac:spMk id="14" creationId="{4054D7E3-70B4-BEB8-199F-B92EA2AC02FE}"/>
          </ac:spMkLst>
        </pc:spChg>
        <pc:spChg chg="add mod">
          <ac:chgData name="Natalie Boggess" userId="S::nab21h@fsu.edu::28a36031-8162-43df-bc2a-532eab1801d6" providerId="AD" clId="Web-{8EA8A347-3C05-4ADF-2237-E697E71E48B4}" dt="2024-10-01T20:35:13.867" v="47" actId="1076"/>
          <ac:spMkLst>
            <pc:docMk/>
            <pc:sldMk cId="2867204719" sldId="301"/>
            <ac:spMk id="15" creationId="{B0A4E78C-03C0-7E7F-26C1-A6D91E9E05C3}"/>
          </ac:spMkLst>
        </pc:spChg>
        <pc:spChg chg="add mod">
          <ac:chgData name="Natalie Boggess" userId="S::nab21h@fsu.edu::28a36031-8162-43df-bc2a-532eab1801d6" providerId="AD" clId="Web-{8EA8A347-3C05-4ADF-2237-E697E71E48B4}" dt="2024-10-01T20:36:19.947" v="75" actId="1076"/>
          <ac:spMkLst>
            <pc:docMk/>
            <pc:sldMk cId="2867204719" sldId="301"/>
            <ac:spMk id="16" creationId="{7926192D-57D2-BB77-2767-C8787D5C8BCE}"/>
          </ac:spMkLst>
        </pc:spChg>
        <pc:spChg chg="add mod">
          <ac:chgData name="Natalie Boggess" userId="S::nab21h@fsu.edu::28a36031-8162-43df-bc2a-532eab1801d6" providerId="AD" clId="Web-{8EA8A347-3C05-4ADF-2237-E697E71E48B4}" dt="2024-10-01T21:08:00.623" v="310" actId="14100"/>
          <ac:spMkLst>
            <pc:docMk/>
            <pc:sldMk cId="2867204719" sldId="301"/>
            <ac:spMk id="17" creationId="{BB156942-D0BB-64AB-13A1-4CE95B8E0E4C}"/>
          </ac:spMkLst>
        </pc:spChg>
      </pc:sldChg>
      <pc:sldChg chg="addSp delSp modSp add replId">
        <pc:chgData name="Natalie Boggess" userId="S::nab21h@fsu.edu::28a36031-8162-43df-bc2a-532eab1801d6" providerId="AD" clId="Web-{8EA8A347-3C05-4ADF-2237-E697E71E48B4}" dt="2024-10-01T21:07:17.059" v="305" actId="20577"/>
        <pc:sldMkLst>
          <pc:docMk/>
          <pc:sldMk cId="3608883760" sldId="307"/>
        </pc:sldMkLst>
        <pc:spChg chg="add mod">
          <ac:chgData name="Natalie Boggess" userId="S::nab21h@fsu.edu::28a36031-8162-43df-bc2a-532eab1801d6" providerId="AD" clId="Web-{8EA8A347-3C05-4ADF-2237-E697E71E48B4}" dt="2024-10-01T21:04:31.960" v="290" actId="20577"/>
          <ac:spMkLst>
            <pc:docMk/>
            <pc:sldMk cId="3608883760" sldId="307"/>
            <ac:spMk id="2" creationId="{DD182C79-76C6-51F9-D230-68E7E76BBD95}"/>
          </ac:spMkLst>
        </pc:spChg>
        <pc:spChg chg="mod">
          <ac:chgData name="Natalie Boggess" userId="S::nab21h@fsu.edu::28a36031-8162-43df-bc2a-532eab1801d6" providerId="AD" clId="Web-{8EA8A347-3C05-4ADF-2237-E697E71E48B4}" dt="2024-10-01T20:48:50.442" v="134" actId="20577"/>
          <ac:spMkLst>
            <pc:docMk/>
            <pc:sldMk cId="3608883760" sldId="307"/>
            <ac:spMk id="5" creationId="{B8C3C952-30FF-53A3-94B5-007F97DFC01B}"/>
          </ac:spMkLst>
        </pc:spChg>
        <pc:spChg chg="mod">
          <ac:chgData name="Natalie Boggess" userId="S::nab21h@fsu.edu::28a36031-8162-43df-bc2a-532eab1801d6" providerId="AD" clId="Web-{8EA8A347-3C05-4ADF-2237-E697E71E48B4}" dt="2024-10-01T21:04:05.131" v="287" actId="1076"/>
          <ac:spMkLst>
            <pc:docMk/>
            <pc:sldMk cId="3608883760" sldId="307"/>
            <ac:spMk id="7" creationId="{5A39C93A-AB02-60D3-BF8E-D0919A36CAEC}"/>
          </ac:spMkLst>
        </pc:spChg>
        <pc:spChg chg="mod">
          <ac:chgData name="Natalie Boggess" userId="S::nab21h@fsu.edu::28a36031-8162-43df-bc2a-532eab1801d6" providerId="AD" clId="Web-{8EA8A347-3C05-4ADF-2237-E697E71E48B4}" dt="2024-10-01T21:03:56.677" v="285" actId="1076"/>
          <ac:spMkLst>
            <pc:docMk/>
            <pc:sldMk cId="3608883760" sldId="307"/>
            <ac:spMk id="8" creationId="{78216EC5-40B7-95C2-994A-F8A339833417}"/>
          </ac:spMkLst>
        </pc:spChg>
        <pc:spChg chg="mod">
          <ac:chgData name="Natalie Boggess" userId="S::nab21h@fsu.edu::28a36031-8162-43df-bc2a-532eab1801d6" providerId="AD" clId="Web-{8EA8A347-3C05-4ADF-2237-E697E71E48B4}" dt="2024-10-01T21:04:02.271" v="286" actId="1076"/>
          <ac:spMkLst>
            <pc:docMk/>
            <pc:sldMk cId="3608883760" sldId="307"/>
            <ac:spMk id="9" creationId="{9F137A8E-CAB7-BBFB-8016-38D54839FC5F}"/>
          </ac:spMkLst>
        </pc:spChg>
        <pc:spChg chg="del mod">
          <ac:chgData name="Natalie Boggess" userId="S::nab21h@fsu.edu::28a36031-8162-43df-bc2a-532eab1801d6" providerId="AD" clId="Web-{8EA8A347-3C05-4ADF-2237-E697E71E48B4}" dt="2024-10-01T21:01:12.625" v="258"/>
          <ac:spMkLst>
            <pc:docMk/>
            <pc:sldMk cId="3608883760" sldId="307"/>
            <ac:spMk id="10" creationId="{79F406E7-A1C5-8640-53BD-10A90C61679A}"/>
          </ac:spMkLst>
        </pc:spChg>
        <pc:spChg chg="del mod">
          <ac:chgData name="Natalie Boggess" userId="S::nab21h@fsu.edu::28a36031-8162-43df-bc2a-532eab1801d6" providerId="AD" clId="Web-{8EA8A347-3C05-4ADF-2237-E697E71E48B4}" dt="2024-10-01T21:00:52.030" v="251"/>
          <ac:spMkLst>
            <pc:docMk/>
            <pc:sldMk cId="3608883760" sldId="307"/>
            <ac:spMk id="11" creationId="{71F3CCAD-D1BF-DA0F-4E92-D9E580E32400}"/>
          </ac:spMkLst>
        </pc:spChg>
        <pc:spChg chg="del mod">
          <ac:chgData name="Natalie Boggess" userId="S::nab21h@fsu.edu::28a36031-8162-43df-bc2a-532eab1801d6" providerId="AD" clId="Web-{8EA8A347-3C05-4ADF-2237-E697E71E48B4}" dt="2024-10-01T21:00:49.608" v="250"/>
          <ac:spMkLst>
            <pc:docMk/>
            <pc:sldMk cId="3608883760" sldId="307"/>
            <ac:spMk id="12" creationId="{D3803863-8547-C058-FBAE-2DF6857F1458}"/>
          </ac:spMkLst>
        </pc:spChg>
        <pc:spChg chg="mod">
          <ac:chgData name="Natalie Boggess" userId="S::nab21h@fsu.edu::28a36031-8162-43df-bc2a-532eab1801d6" providerId="AD" clId="Web-{8EA8A347-3C05-4ADF-2237-E697E71E48B4}" dt="2024-10-01T21:00:06.466" v="245" actId="14100"/>
          <ac:spMkLst>
            <pc:docMk/>
            <pc:sldMk cId="3608883760" sldId="307"/>
            <ac:spMk id="13" creationId="{53B8EC67-657D-107A-98D5-C1196C80966E}"/>
          </ac:spMkLst>
        </pc:spChg>
        <pc:spChg chg="del mod">
          <ac:chgData name="Natalie Boggess" userId="S::nab21h@fsu.edu::28a36031-8162-43df-bc2a-532eab1801d6" providerId="AD" clId="Web-{8EA8A347-3C05-4ADF-2237-E697E71E48B4}" dt="2024-10-01T20:57:19.632" v="211"/>
          <ac:spMkLst>
            <pc:docMk/>
            <pc:sldMk cId="3608883760" sldId="307"/>
            <ac:spMk id="14" creationId="{4054D7E3-70B4-BEB8-199F-B92EA2AC02FE}"/>
          </ac:spMkLst>
        </pc:spChg>
        <pc:spChg chg="del mod">
          <ac:chgData name="Natalie Boggess" userId="S::nab21h@fsu.edu::28a36031-8162-43df-bc2a-532eab1801d6" providerId="AD" clId="Web-{8EA8A347-3C05-4ADF-2237-E697E71E48B4}" dt="2024-10-01T20:57:17.585" v="210"/>
          <ac:spMkLst>
            <pc:docMk/>
            <pc:sldMk cId="3608883760" sldId="307"/>
            <ac:spMk id="15" creationId="{B0A4E78C-03C0-7E7F-26C1-A6D91E9E05C3}"/>
          </ac:spMkLst>
        </pc:spChg>
        <pc:spChg chg="mod">
          <ac:chgData name="Natalie Boggess" userId="S::nab21h@fsu.edu::28a36031-8162-43df-bc2a-532eab1801d6" providerId="AD" clId="Web-{8EA8A347-3C05-4ADF-2237-E697E71E48B4}" dt="2024-10-01T20:53:00.920" v="166" actId="14100"/>
          <ac:spMkLst>
            <pc:docMk/>
            <pc:sldMk cId="3608883760" sldId="307"/>
            <ac:spMk id="16" creationId="{7926192D-57D2-BB77-2767-C8787D5C8BCE}"/>
          </ac:spMkLst>
        </pc:spChg>
        <pc:spChg chg="mod">
          <ac:chgData name="Natalie Boggess" userId="S::nab21h@fsu.edu::28a36031-8162-43df-bc2a-532eab1801d6" providerId="AD" clId="Web-{8EA8A347-3C05-4ADF-2237-E697E71E48B4}" dt="2024-10-01T20:52:54.826" v="165" actId="14100"/>
          <ac:spMkLst>
            <pc:docMk/>
            <pc:sldMk cId="3608883760" sldId="307"/>
            <ac:spMk id="17" creationId="{BB156942-D0BB-64AB-13A1-4CE95B8E0E4C}"/>
          </ac:spMkLst>
        </pc:spChg>
        <pc:spChg chg="add mod">
          <ac:chgData name="Natalie Boggess" userId="S::nab21h@fsu.edu::28a36031-8162-43df-bc2a-532eab1801d6" providerId="AD" clId="Web-{8EA8A347-3C05-4ADF-2237-E697E71E48B4}" dt="2024-10-01T21:07:17.059" v="305" actId="20577"/>
          <ac:spMkLst>
            <pc:docMk/>
            <pc:sldMk cId="3608883760" sldId="307"/>
            <ac:spMk id="18" creationId="{AA3E95C1-1555-84A2-0648-49D56DF39F70}"/>
          </ac:spMkLst>
        </pc:spChg>
        <pc:spChg chg="add mod">
          <ac:chgData name="Natalie Boggess" userId="S::nab21h@fsu.edu::28a36031-8162-43df-bc2a-532eab1801d6" providerId="AD" clId="Web-{8EA8A347-3C05-4ADF-2237-E697E71E48B4}" dt="2024-10-01T21:05:14.008" v="296" actId="20577"/>
          <ac:spMkLst>
            <pc:docMk/>
            <pc:sldMk cId="3608883760" sldId="307"/>
            <ac:spMk id="19" creationId="{FDBE51A7-3FCF-0CD1-A2BC-0F7B44CFFC72}"/>
          </ac:spMkLst>
        </pc:spChg>
        <pc:spChg chg="add del mod">
          <ac:chgData name="Natalie Boggess" userId="S::nab21h@fsu.edu::28a36031-8162-43df-bc2a-532eab1801d6" providerId="AD" clId="Web-{8EA8A347-3C05-4ADF-2237-E697E71E48B4}" dt="2024-10-01T21:01:48.173" v="267"/>
          <ac:spMkLst>
            <pc:docMk/>
            <pc:sldMk cId="3608883760" sldId="307"/>
            <ac:spMk id="20" creationId="{D7C8E3EA-34C1-EE9E-0676-24EEDBB2E44E}"/>
          </ac:spMkLst>
        </pc:spChg>
        <pc:spChg chg="add del mod">
          <ac:chgData name="Natalie Boggess" userId="S::nab21h@fsu.edu::28a36031-8162-43df-bc2a-532eab1801d6" providerId="AD" clId="Web-{8EA8A347-3C05-4ADF-2237-E697E71E48B4}" dt="2024-10-01T21:01:49.860" v="268"/>
          <ac:spMkLst>
            <pc:docMk/>
            <pc:sldMk cId="3608883760" sldId="307"/>
            <ac:spMk id="21" creationId="{DDCE1A57-14AB-FF84-F94C-F4B8A6CD5A40}"/>
          </ac:spMkLst>
        </pc:spChg>
        <pc:spChg chg="add del mod">
          <ac:chgData name="Natalie Boggess" userId="S::nab21h@fsu.edu::28a36031-8162-43df-bc2a-532eab1801d6" providerId="AD" clId="Web-{8EA8A347-3C05-4ADF-2237-E697E71E48B4}" dt="2024-10-01T21:01:51.454" v="269"/>
          <ac:spMkLst>
            <pc:docMk/>
            <pc:sldMk cId="3608883760" sldId="307"/>
            <ac:spMk id="22" creationId="{B9639401-525C-40F8-5281-3C51783AE8C0}"/>
          </ac:spMkLst>
        </pc:spChg>
        <pc:spChg chg="add del mod">
          <ac:chgData name="Natalie Boggess" userId="S::nab21h@fsu.edu::28a36031-8162-43df-bc2a-532eab1801d6" providerId="AD" clId="Web-{8EA8A347-3C05-4ADF-2237-E697E71E48B4}" dt="2024-10-01T21:01:53.423" v="270"/>
          <ac:spMkLst>
            <pc:docMk/>
            <pc:sldMk cId="3608883760" sldId="307"/>
            <ac:spMk id="23" creationId="{A1BE25ED-8122-0567-A3D3-114FB2BB444F}"/>
          </ac:spMkLst>
        </pc:spChg>
        <pc:spChg chg="add del mod">
          <ac:chgData name="Natalie Boggess" userId="S::nab21h@fsu.edu::28a36031-8162-43df-bc2a-532eab1801d6" providerId="AD" clId="Web-{8EA8A347-3C05-4ADF-2237-E697E71E48B4}" dt="2024-10-01T21:01:54.970" v="271"/>
          <ac:spMkLst>
            <pc:docMk/>
            <pc:sldMk cId="3608883760" sldId="307"/>
            <ac:spMk id="24" creationId="{0B5E6F23-FE66-DA75-E24B-673BADA22881}"/>
          </ac:spMkLst>
        </pc:spChg>
        <pc:spChg chg="add mod">
          <ac:chgData name="Natalie Boggess" userId="S::nab21h@fsu.edu::28a36031-8162-43df-bc2a-532eab1801d6" providerId="AD" clId="Web-{8EA8A347-3C05-4ADF-2237-E697E71E48B4}" dt="2024-10-01T20:59:31.371" v="242" actId="20577"/>
          <ac:spMkLst>
            <pc:docMk/>
            <pc:sldMk cId="3608883760" sldId="307"/>
            <ac:spMk id="25" creationId="{17789106-96DC-C272-1659-38540F20B9F7}"/>
          </ac:spMkLst>
        </pc:spChg>
        <pc:spChg chg="add del">
          <ac:chgData name="Natalie Boggess" userId="S::nab21h@fsu.edu::28a36031-8162-43df-bc2a-532eab1801d6" providerId="AD" clId="Web-{8EA8A347-3C05-4ADF-2237-E697E71E48B4}" dt="2024-10-01T20:58:53.448" v="230"/>
          <ac:spMkLst>
            <pc:docMk/>
            <pc:sldMk cId="3608883760" sldId="307"/>
            <ac:spMk id="26" creationId="{C98BCE0C-F6D9-6AF9-0166-2843777C3E43}"/>
          </ac:spMkLst>
        </pc:spChg>
        <pc:spChg chg="add mod">
          <ac:chgData name="Natalie Boggess" userId="S::nab21h@fsu.edu::28a36031-8162-43df-bc2a-532eab1801d6" providerId="AD" clId="Web-{8EA8A347-3C05-4ADF-2237-E697E71E48B4}" dt="2024-10-01T21:01:11.828" v="257" actId="20577"/>
          <ac:spMkLst>
            <pc:docMk/>
            <pc:sldMk cId="3608883760" sldId="307"/>
            <ac:spMk id="27" creationId="{6C8C00BA-A3B6-8E83-F7C0-6659B1F7292C}"/>
          </ac:spMkLst>
        </pc:spChg>
        <pc:spChg chg="add mod">
          <ac:chgData name="Natalie Boggess" userId="S::nab21h@fsu.edu::28a36031-8162-43df-bc2a-532eab1801d6" providerId="AD" clId="Web-{8EA8A347-3C05-4ADF-2237-E697E71E48B4}" dt="2024-10-01T21:04:51.617" v="293" actId="20577"/>
          <ac:spMkLst>
            <pc:docMk/>
            <pc:sldMk cId="3608883760" sldId="307"/>
            <ac:spMk id="28" creationId="{6432C667-1A1F-9C3C-50AE-39726909ED0C}"/>
          </ac:spMkLst>
        </pc:spChg>
        <pc:spChg chg="add mod">
          <ac:chgData name="Natalie Boggess" userId="S::nab21h@fsu.edu::28a36031-8162-43df-bc2a-532eab1801d6" providerId="AD" clId="Web-{8EA8A347-3C05-4ADF-2237-E697E71E48B4}" dt="2024-10-01T21:05:38.743" v="299" actId="20577"/>
          <ac:spMkLst>
            <pc:docMk/>
            <pc:sldMk cId="3608883760" sldId="307"/>
            <ac:spMk id="29" creationId="{07FF51BD-A00F-791B-D8C1-48E22C37FEFF}"/>
          </ac:spMkLst>
        </pc:spChg>
        <pc:spChg chg="add mod">
          <ac:chgData name="Natalie Boggess" userId="S::nab21h@fsu.edu::28a36031-8162-43df-bc2a-532eab1801d6" providerId="AD" clId="Web-{8EA8A347-3C05-4ADF-2237-E697E71E48B4}" dt="2024-10-01T21:06:27.729" v="304" actId="20577"/>
          <ac:spMkLst>
            <pc:docMk/>
            <pc:sldMk cId="3608883760" sldId="307"/>
            <ac:spMk id="30" creationId="{E663BAC8-9339-7A68-2280-215F25FB9BA4}"/>
          </ac:spMkLst>
        </pc:spChg>
        <pc:spChg chg="add mod">
          <ac:chgData name="Natalie Boggess" userId="S::nab21h@fsu.edu::28a36031-8162-43df-bc2a-532eab1801d6" providerId="AD" clId="Web-{8EA8A347-3C05-4ADF-2237-E697E71E48B4}" dt="2024-10-01T21:00:45.811" v="248" actId="20577"/>
          <ac:spMkLst>
            <pc:docMk/>
            <pc:sldMk cId="3608883760" sldId="307"/>
            <ac:spMk id="31" creationId="{70BED958-054A-F47C-25F7-42D8E2E9C2D4}"/>
          </ac:spMkLst>
        </pc:spChg>
        <pc:spChg chg="add mod">
          <ac:chgData name="Natalie Boggess" userId="S::nab21h@fsu.edu::28a36031-8162-43df-bc2a-532eab1801d6" providerId="AD" clId="Web-{8EA8A347-3C05-4ADF-2237-E697E71E48B4}" dt="2024-10-01T21:02:29.815" v="281" actId="1076"/>
          <ac:spMkLst>
            <pc:docMk/>
            <pc:sldMk cId="3608883760" sldId="307"/>
            <ac:spMk id="32" creationId="{A00B42BA-1649-DDEC-C5C8-69A150356C7A}"/>
          </ac:spMkLst>
        </pc:spChg>
        <pc:spChg chg="add mod">
          <ac:chgData name="Natalie Boggess" userId="S::nab21h@fsu.edu::28a36031-8162-43df-bc2a-532eab1801d6" providerId="AD" clId="Web-{8EA8A347-3C05-4ADF-2237-E697E71E48B4}" dt="2024-10-01T21:02:26.533" v="280" actId="1076"/>
          <ac:spMkLst>
            <pc:docMk/>
            <pc:sldMk cId="3608883760" sldId="307"/>
            <ac:spMk id="33" creationId="{D7B41DC7-E672-6A89-F9BD-ECA2F9DD9FFB}"/>
          </ac:spMkLst>
        </pc:spChg>
        <pc:spChg chg="add mod">
          <ac:chgData name="Natalie Boggess" userId="S::nab21h@fsu.edu::28a36031-8162-43df-bc2a-532eab1801d6" providerId="AD" clId="Web-{8EA8A347-3C05-4ADF-2237-E697E71E48B4}" dt="2024-10-01T21:02:21.768" v="279" actId="1076"/>
          <ac:spMkLst>
            <pc:docMk/>
            <pc:sldMk cId="3608883760" sldId="307"/>
            <ac:spMk id="34" creationId="{E1762BAC-8B5C-296A-C2E3-A5C9A3760319}"/>
          </ac:spMkLst>
        </pc:spChg>
        <pc:spChg chg="add mod">
          <ac:chgData name="Natalie Boggess" userId="S::nab21h@fsu.edu::28a36031-8162-43df-bc2a-532eab1801d6" providerId="AD" clId="Web-{8EA8A347-3C05-4ADF-2237-E697E71E48B4}" dt="2024-10-01T21:02:17.392" v="278" actId="1076"/>
          <ac:spMkLst>
            <pc:docMk/>
            <pc:sldMk cId="3608883760" sldId="307"/>
            <ac:spMk id="35" creationId="{7C84C7B9-C02D-892B-0A9C-95EBC96070D3}"/>
          </ac:spMkLst>
        </pc:spChg>
        <pc:spChg chg="add mod">
          <ac:chgData name="Natalie Boggess" userId="S::nab21h@fsu.edu::28a36031-8162-43df-bc2a-532eab1801d6" providerId="AD" clId="Web-{8EA8A347-3C05-4ADF-2237-E697E71E48B4}" dt="2024-10-01T21:02:06.017" v="277" actId="1076"/>
          <ac:spMkLst>
            <pc:docMk/>
            <pc:sldMk cId="3608883760" sldId="307"/>
            <ac:spMk id="36" creationId="{D7A0822D-264D-1134-66C3-2A237C94478D}"/>
          </ac:spMkLst>
        </pc:spChg>
      </pc:sldChg>
    </pc:docChg>
  </pc:docChgLst>
  <pc:docChgLst>
    <pc:chgData name="Jean-Baptiste, Malik A." userId="S::malik1.jeanbaptiste_famu.edu#ext#@fsu.onmicrosoft.com::b0338008-ed41-4c75-8a99-81202ab8f804" providerId="AD" clId="Web-{665DC1EA-AEA5-9020-515F-D26E94F0AF58}"/>
    <pc:docChg chg="modSld">
      <pc:chgData name="Jean-Baptiste, Malik A." userId="S::malik1.jeanbaptiste_famu.edu#ext#@fsu.onmicrosoft.com::b0338008-ed41-4c75-8a99-81202ab8f804" providerId="AD" clId="Web-{665DC1EA-AEA5-9020-515F-D26E94F0AF58}" dt="2024-10-08T20:25:09.138" v="13" actId="20577"/>
      <pc:docMkLst>
        <pc:docMk/>
      </pc:docMkLst>
      <pc:sldChg chg="modSp">
        <pc:chgData name="Jean-Baptiste, Malik A." userId="S::malik1.jeanbaptiste_famu.edu#ext#@fsu.onmicrosoft.com::b0338008-ed41-4c75-8a99-81202ab8f804" providerId="AD" clId="Web-{665DC1EA-AEA5-9020-515F-D26E94F0AF58}" dt="2024-10-08T20:25:09.138" v="13" actId="20577"/>
        <pc:sldMkLst>
          <pc:docMk/>
          <pc:sldMk cId="505212140" sldId="314"/>
        </pc:sldMkLst>
        <pc:spChg chg="mod">
          <ac:chgData name="Jean-Baptiste, Malik A." userId="S::malik1.jeanbaptiste_famu.edu#ext#@fsu.onmicrosoft.com::b0338008-ed41-4c75-8a99-81202ab8f804" providerId="AD" clId="Web-{665DC1EA-AEA5-9020-515F-D26E94F0AF58}" dt="2024-10-08T20:25:09.138" v="13" actId="20577"/>
          <ac:spMkLst>
            <pc:docMk/>
            <pc:sldMk cId="505212140" sldId="314"/>
            <ac:spMk id="2" creationId="{32B00577-8B84-F76C-3D41-2CD0A3A61050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665DC1EA-AEA5-9020-515F-D26E94F0AF58}" dt="2024-10-08T20:22:26.100" v="0" actId="14100"/>
        <pc:sldMkLst>
          <pc:docMk/>
          <pc:sldMk cId="281931728" sldId="316"/>
        </pc:sldMkLst>
        <pc:picChg chg="mod">
          <ac:chgData name="Jean-Baptiste, Malik A." userId="S::malik1.jeanbaptiste_famu.edu#ext#@fsu.onmicrosoft.com::b0338008-ed41-4c75-8a99-81202ab8f804" providerId="AD" clId="Web-{665DC1EA-AEA5-9020-515F-D26E94F0AF58}" dt="2024-10-08T20:22:26.100" v="0" actId="14100"/>
          <ac:picMkLst>
            <pc:docMk/>
            <pc:sldMk cId="281931728" sldId="316"/>
            <ac:picMk id="9" creationId="{DEBD028F-1045-F075-0180-137CA6A3821D}"/>
          </ac:picMkLst>
        </pc:picChg>
      </pc:sldChg>
    </pc:docChg>
  </pc:docChgLst>
  <pc:docChgLst>
    <pc:chgData name="Natalie Boggess" userId="S::nab21h@fsu.edu::28a36031-8162-43df-bc2a-532eab1801d6" providerId="AD" clId="Web-{CF255E89-AD7E-15C6-4A24-2A749A30D234}"/>
    <pc:docChg chg="modSld sldOrd">
      <pc:chgData name="Natalie Boggess" userId="S::nab21h@fsu.edu::28a36031-8162-43df-bc2a-532eab1801d6" providerId="AD" clId="Web-{CF255E89-AD7E-15C6-4A24-2A749A30D234}" dt="2024-10-01T13:27:38.651" v="4"/>
      <pc:docMkLst>
        <pc:docMk/>
      </pc:docMkLst>
      <pc:sldChg chg="modSp">
        <pc:chgData name="Natalie Boggess" userId="S::nab21h@fsu.edu::28a36031-8162-43df-bc2a-532eab1801d6" providerId="AD" clId="Web-{CF255E89-AD7E-15C6-4A24-2A749A30D234}" dt="2024-10-01T13:26:34.884" v="0"/>
        <pc:sldMkLst>
          <pc:docMk/>
          <pc:sldMk cId="3934060637" sldId="294"/>
        </pc:sldMkLst>
        <pc:picChg chg="mod">
          <ac:chgData name="Natalie Boggess" userId="S::nab21h@fsu.edu::28a36031-8162-43df-bc2a-532eab1801d6" providerId="AD" clId="Web-{CF255E89-AD7E-15C6-4A24-2A749A30D234}" dt="2024-10-01T13:26:34.884" v="0"/>
          <ac:picMkLst>
            <pc:docMk/>
            <pc:sldMk cId="3934060637" sldId="294"/>
            <ac:picMk id="2" creationId="{517A15CB-9F75-7131-CB8D-5B53A6B02435}"/>
          </ac:picMkLst>
        </pc:picChg>
      </pc:sldChg>
      <pc:sldChg chg="modSp">
        <pc:chgData name="Natalie Boggess" userId="S::nab21h@fsu.edu::28a36031-8162-43df-bc2a-532eab1801d6" providerId="AD" clId="Web-{CF255E89-AD7E-15C6-4A24-2A749A30D234}" dt="2024-10-01T13:27:25.807" v="3" actId="20577"/>
        <pc:sldMkLst>
          <pc:docMk/>
          <pc:sldMk cId="1852048602" sldId="296"/>
        </pc:sldMkLst>
        <pc:spChg chg="mod">
          <ac:chgData name="Natalie Boggess" userId="S::nab21h@fsu.edu::28a36031-8162-43df-bc2a-532eab1801d6" providerId="AD" clId="Web-{CF255E89-AD7E-15C6-4A24-2A749A30D234}" dt="2024-10-01T13:27:25.807" v="3" actId="20577"/>
          <ac:spMkLst>
            <pc:docMk/>
            <pc:sldMk cId="1852048602" sldId="296"/>
            <ac:spMk id="8" creationId="{57BED98C-4769-A899-8D62-53D247957614}"/>
          </ac:spMkLst>
        </pc:spChg>
      </pc:sldChg>
      <pc:sldChg chg="ord">
        <pc:chgData name="Natalie Boggess" userId="S::nab21h@fsu.edu::28a36031-8162-43df-bc2a-532eab1801d6" providerId="AD" clId="Web-{CF255E89-AD7E-15C6-4A24-2A749A30D234}" dt="2024-10-01T13:27:38.651" v="4"/>
        <pc:sldMkLst>
          <pc:docMk/>
          <pc:sldMk cId="518794887" sldId="298"/>
        </pc:sldMkLst>
      </pc:sldChg>
    </pc:docChg>
  </pc:docChgLst>
  <pc:docChgLst>
    <pc:chgData name="Megan Jadush" userId="S::mmj20bd@fsu.edu::f366f1ef-3374-422c-a9df-d35b78e451a8" providerId="AD" clId="Web-{12BDE3A4-E1F3-91EF-0A2E-5D09DA354658}"/>
    <pc:docChg chg="modSld sldOrd">
      <pc:chgData name="Megan Jadush" userId="S::mmj20bd@fsu.edu::f366f1ef-3374-422c-a9df-d35b78e451a8" providerId="AD" clId="Web-{12BDE3A4-E1F3-91EF-0A2E-5D09DA354658}" dt="2024-10-08T01:07:30.347" v="63" actId="20577"/>
      <pc:docMkLst>
        <pc:docMk/>
      </pc:docMkLst>
      <pc:sldChg chg="ord">
        <pc:chgData name="Megan Jadush" userId="S::mmj20bd@fsu.edu::f366f1ef-3374-422c-a9df-d35b78e451a8" providerId="AD" clId="Web-{12BDE3A4-E1F3-91EF-0A2E-5D09DA354658}" dt="2024-10-08T01:00:32.603" v="22"/>
        <pc:sldMkLst>
          <pc:docMk/>
          <pc:sldMk cId="3778548523" sldId="299"/>
        </pc:sldMkLst>
      </pc:sldChg>
      <pc:sldChg chg="modSp">
        <pc:chgData name="Megan Jadush" userId="S::mmj20bd@fsu.edu::f366f1ef-3374-422c-a9df-d35b78e451a8" providerId="AD" clId="Web-{12BDE3A4-E1F3-91EF-0A2E-5D09DA354658}" dt="2024-10-08T01:07:12.690" v="62" actId="20577"/>
        <pc:sldMkLst>
          <pc:docMk/>
          <pc:sldMk cId="281931728" sldId="316"/>
        </pc:sldMkLst>
        <pc:spChg chg="mod">
          <ac:chgData name="Megan Jadush" userId="S::mmj20bd@fsu.edu::f366f1ef-3374-422c-a9df-d35b78e451a8" providerId="AD" clId="Web-{12BDE3A4-E1F3-91EF-0A2E-5D09DA354658}" dt="2024-10-08T01:07:00.611" v="60" actId="20577"/>
          <ac:spMkLst>
            <pc:docMk/>
            <pc:sldMk cId="281931728" sldId="316"/>
            <ac:spMk id="10" creationId="{F9CCBD82-7926-9F04-FCC9-D296F22E2A24}"/>
          </ac:spMkLst>
        </pc:spChg>
        <pc:spChg chg="mod">
          <ac:chgData name="Megan Jadush" userId="S::mmj20bd@fsu.edu::f366f1ef-3374-422c-a9df-d35b78e451a8" providerId="AD" clId="Web-{12BDE3A4-E1F3-91EF-0A2E-5D09DA354658}" dt="2024-10-08T01:07:07.549" v="61" actId="20577"/>
          <ac:spMkLst>
            <pc:docMk/>
            <pc:sldMk cId="281931728" sldId="316"/>
            <ac:spMk id="11" creationId="{80F1540D-1BF6-EE07-2F46-02C3BA8F0143}"/>
          </ac:spMkLst>
        </pc:spChg>
        <pc:spChg chg="mod">
          <ac:chgData name="Megan Jadush" userId="S::mmj20bd@fsu.edu::f366f1ef-3374-422c-a9df-d35b78e451a8" providerId="AD" clId="Web-{12BDE3A4-E1F3-91EF-0A2E-5D09DA354658}" dt="2024-10-08T01:07:12.690" v="62" actId="20577"/>
          <ac:spMkLst>
            <pc:docMk/>
            <pc:sldMk cId="281931728" sldId="316"/>
            <ac:spMk id="12" creationId="{4B02134C-FC62-4EF9-3661-06BD6633C317}"/>
          </ac:spMkLst>
        </pc:spChg>
      </pc:sldChg>
      <pc:sldChg chg="modSp">
        <pc:chgData name="Megan Jadush" userId="S::mmj20bd@fsu.edu::f366f1ef-3374-422c-a9df-d35b78e451a8" providerId="AD" clId="Web-{12BDE3A4-E1F3-91EF-0A2E-5D09DA354658}" dt="2024-10-08T01:05:55.357" v="59" actId="1076"/>
        <pc:sldMkLst>
          <pc:docMk/>
          <pc:sldMk cId="2990350330" sldId="317"/>
        </pc:sldMkLst>
        <pc:spChg chg="mod">
          <ac:chgData name="Megan Jadush" userId="S::mmj20bd@fsu.edu::f366f1ef-3374-422c-a9df-d35b78e451a8" providerId="AD" clId="Web-{12BDE3A4-E1F3-91EF-0A2E-5D09DA354658}" dt="2024-10-08T01:04:40.446" v="47" actId="20577"/>
          <ac:spMkLst>
            <pc:docMk/>
            <pc:sldMk cId="2990350330" sldId="317"/>
            <ac:spMk id="21" creationId="{38018189-93C8-BFF9-A2BC-19EBCB76D86F}"/>
          </ac:spMkLst>
        </pc:spChg>
        <pc:spChg chg="mod">
          <ac:chgData name="Megan Jadush" userId="S::mmj20bd@fsu.edu::f366f1ef-3374-422c-a9df-d35b78e451a8" providerId="AD" clId="Web-{12BDE3A4-E1F3-91EF-0A2E-5D09DA354658}" dt="2024-10-08T01:04:50.322" v="49" actId="20577"/>
          <ac:spMkLst>
            <pc:docMk/>
            <pc:sldMk cId="2990350330" sldId="317"/>
            <ac:spMk id="1686" creationId="{7BF7DC63-D9DA-85A9-9692-81D0174B9B8B}"/>
          </ac:spMkLst>
        </pc:spChg>
        <pc:spChg chg="mod">
          <ac:chgData name="Megan Jadush" userId="S::mmj20bd@fsu.edu::f366f1ef-3374-422c-a9df-d35b78e451a8" providerId="AD" clId="Web-{12BDE3A4-E1F3-91EF-0A2E-5D09DA354658}" dt="2024-10-08T01:04:45.181" v="48" actId="20577"/>
          <ac:spMkLst>
            <pc:docMk/>
            <pc:sldMk cId="2990350330" sldId="317"/>
            <ac:spMk id="1687" creationId="{6AD5380C-9469-EB1B-CDA2-870F377F03E0}"/>
          </ac:spMkLst>
        </pc:spChg>
        <pc:spChg chg="mod">
          <ac:chgData name="Megan Jadush" userId="S::mmj20bd@fsu.edu::f366f1ef-3374-422c-a9df-d35b78e451a8" providerId="AD" clId="Web-{12BDE3A4-E1F3-91EF-0A2E-5D09DA354658}" dt="2024-10-08T01:05:55.357" v="59" actId="1076"/>
          <ac:spMkLst>
            <pc:docMk/>
            <pc:sldMk cId="2990350330" sldId="317"/>
            <ac:spMk id="1690" creationId="{1BEC4B87-DDEB-72C6-FA65-14BBE3916144}"/>
          </ac:spMkLst>
        </pc:spChg>
        <pc:spChg chg="mod">
          <ac:chgData name="Megan Jadush" userId="S::mmj20bd@fsu.edu::f366f1ef-3374-422c-a9df-d35b78e451a8" providerId="AD" clId="Web-{12BDE3A4-E1F3-91EF-0A2E-5D09DA354658}" dt="2024-10-08T01:05:51.607" v="58" actId="1076"/>
          <ac:spMkLst>
            <pc:docMk/>
            <pc:sldMk cId="2990350330" sldId="317"/>
            <ac:spMk id="1694" creationId="{E485A2F6-ACA5-DBCB-478A-BC56846B7469}"/>
          </ac:spMkLst>
        </pc:spChg>
        <pc:spChg chg="mod">
          <ac:chgData name="Megan Jadush" userId="S::mmj20bd@fsu.edu::f366f1ef-3374-422c-a9df-d35b78e451a8" providerId="AD" clId="Web-{12BDE3A4-E1F3-91EF-0A2E-5D09DA354658}" dt="2024-10-08T01:05:43.434" v="57" actId="1076"/>
          <ac:spMkLst>
            <pc:docMk/>
            <pc:sldMk cId="2990350330" sldId="317"/>
            <ac:spMk id="1695" creationId="{B408FEAC-8F30-7B51-35F2-E5836BE750EF}"/>
          </ac:spMkLst>
        </pc:spChg>
      </pc:sldChg>
      <pc:sldChg chg="modSp">
        <pc:chgData name="Megan Jadush" userId="S::mmj20bd@fsu.edu::f366f1ef-3374-422c-a9df-d35b78e451a8" providerId="AD" clId="Web-{12BDE3A4-E1F3-91EF-0A2E-5D09DA354658}" dt="2024-10-08T01:07:30.347" v="63" actId="20577"/>
        <pc:sldMkLst>
          <pc:docMk/>
          <pc:sldMk cId="2047394717" sldId="319"/>
        </pc:sldMkLst>
        <pc:spChg chg="mod">
          <ac:chgData name="Megan Jadush" userId="S::mmj20bd@fsu.edu::f366f1ef-3374-422c-a9df-d35b78e451a8" providerId="AD" clId="Web-{12BDE3A4-E1F3-91EF-0A2E-5D09DA354658}" dt="2024-10-08T01:01:56.546" v="31" actId="14100"/>
          <ac:spMkLst>
            <pc:docMk/>
            <pc:sldMk cId="2047394717" sldId="319"/>
            <ac:spMk id="2" creationId="{F26FD0A5-3E4C-321C-188E-BB9C74148E87}"/>
          </ac:spMkLst>
        </pc:spChg>
        <pc:spChg chg="mod">
          <ac:chgData name="Megan Jadush" userId="S::mmj20bd@fsu.edu::f366f1ef-3374-422c-a9df-d35b78e451a8" providerId="AD" clId="Web-{12BDE3A4-E1F3-91EF-0A2E-5D09DA354658}" dt="2024-10-08T01:01:24.591" v="28" actId="14100"/>
          <ac:spMkLst>
            <pc:docMk/>
            <pc:sldMk cId="2047394717" sldId="319"/>
            <ac:spMk id="7" creationId="{AB9D880B-0C11-5380-20FB-8AAD9174417D}"/>
          </ac:spMkLst>
        </pc:spChg>
        <pc:spChg chg="mod">
          <ac:chgData name="Megan Jadush" userId="S::mmj20bd@fsu.edu::f366f1ef-3374-422c-a9df-d35b78e451a8" providerId="AD" clId="Web-{12BDE3A4-E1F3-91EF-0A2E-5D09DA354658}" dt="2024-10-08T01:03:43.646" v="37" actId="20577"/>
          <ac:spMkLst>
            <pc:docMk/>
            <pc:sldMk cId="2047394717" sldId="319"/>
            <ac:spMk id="8" creationId="{A331376C-CC52-BCF5-8AAA-219B6D867983}"/>
          </ac:spMkLst>
        </pc:spChg>
        <pc:spChg chg="mod">
          <ac:chgData name="Megan Jadush" userId="S::mmj20bd@fsu.edu::f366f1ef-3374-422c-a9df-d35b78e451a8" providerId="AD" clId="Web-{12BDE3A4-E1F3-91EF-0A2E-5D09DA354658}" dt="2024-10-08T01:01:37.513" v="30" actId="1076"/>
          <ac:spMkLst>
            <pc:docMk/>
            <pc:sldMk cId="2047394717" sldId="319"/>
            <ac:spMk id="9" creationId="{9AFFCDFA-3942-5EEE-8BD6-F9A8A88D7AA6}"/>
          </ac:spMkLst>
        </pc:spChg>
        <pc:spChg chg="mod">
          <ac:chgData name="Megan Jadush" userId="S::mmj20bd@fsu.edu::f366f1ef-3374-422c-a9df-d35b78e451a8" providerId="AD" clId="Web-{12BDE3A4-E1F3-91EF-0A2E-5D09DA354658}" dt="2024-10-08T01:07:30.347" v="63" actId="20577"/>
          <ac:spMkLst>
            <pc:docMk/>
            <pc:sldMk cId="2047394717" sldId="319"/>
            <ac:spMk id="11" creationId="{8F22FF05-B832-206F-28C3-F052370B26D1}"/>
          </ac:spMkLst>
        </pc:spChg>
        <pc:spChg chg="mod">
          <ac:chgData name="Megan Jadush" userId="S::mmj20bd@fsu.edu::f366f1ef-3374-422c-a9df-d35b78e451a8" providerId="AD" clId="Web-{12BDE3A4-E1F3-91EF-0A2E-5D09DA354658}" dt="2024-10-08T01:04:15.054" v="43" actId="20577"/>
          <ac:spMkLst>
            <pc:docMk/>
            <pc:sldMk cId="2047394717" sldId="319"/>
            <ac:spMk id="12" creationId="{224CF400-CAED-EA4A-64F4-382E5B50C5F6}"/>
          </ac:spMkLst>
        </pc:spChg>
      </pc:sldChg>
    </pc:docChg>
  </pc:docChgLst>
  <pc:docChgLst>
    <pc:chgData name="John Baumann" userId="S::jcb20i@fsu.edu::8e96b917-5eb3-414e-83da-0805a527b9fc" providerId="AD" clId="Web-{7A310FEF-B31A-DC21-053A-76D0964BEBCA}"/>
    <pc:docChg chg="addSld delSld modSld sldOrd modSection">
      <pc:chgData name="John Baumann" userId="S::jcb20i@fsu.edu::8e96b917-5eb3-414e-83da-0805a527b9fc" providerId="AD" clId="Web-{7A310FEF-B31A-DC21-053A-76D0964BEBCA}" dt="2024-10-01T21:11:29.069" v="284" actId="1076"/>
      <pc:docMkLst>
        <pc:docMk/>
      </pc:docMkLst>
      <pc:sldChg chg="delSp modSp">
        <pc:chgData name="John Baumann" userId="S::jcb20i@fsu.edu::8e96b917-5eb3-414e-83da-0805a527b9fc" providerId="AD" clId="Web-{7A310FEF-B31A-DC21-053A-76D0964BEBCA}" dt="2024-10-01T21:11:29.069" v="284" actId="1076"/>
        <pc:sldMkLst>
          <pc:docMk/>
          <pc:sldMk cId="142956665" sldId="293"/>
        </pc:sldMkLst>
        <pc:spChg chg="mod">
          <ac:chgData name="John Baumann" userId="S::jcb20i@fsu.edu::8e96b917-5eb3-414e-83da-0805a527b9fc" providerId="AD" clId="Web-{7A310FEF-B31A-DC21-053A-76D0964BEBCA}" dt="2024-10-01T20:51:19.160" v="93" actId="1076"/>
          <ac:spMkLst>
            <pc:docMk/>
            <pc:sldMk cId="142956665" sldId="293"/>
            <ac:spMk id="22" creationId="{224CF911-5031-2C5B-5CA4-FB37AA10661F}"/>
          </ac:spMkLst>
        </pc:spChg>
        <pc:spChg chg="mod">
          <ac:chgData name="John Baumann" userId="S::jcb20i@fsu.edu::8e96b917-5eb3-414e-83da-0805a527b9fc" providerId="AD" clId="Web-{7A310FEF-B31A-DC21-053A-76D0964BEBCA}" dt="2024-10-01T20:53:30.242" v="160" actId="20577"/>
          <ac:spMkLst>
            <pc:docMk/>
            <pc:sldMk cId="142956665" sldId="293"/>
            <ac:spMk id="23" creationId="{0C66053A-7696-2184-B2E0-F76819C606D2}"/>
          </ac:spMkLst>
        </pc:spChg>
        <pc:spChg chg="del mod">
          <ac:chgData name="John Baumann" userId="S::jcb20i@fsu.edu::8e96b917-5eb3-414e-83da-0805a527b9fc" providerId="AD" clId="Web-{7A310FEF-B31A-DC21-053A-76D0964BEBCA}" dt="2024-10-01T20:51:42.676" v="116"/>
          <ac:spMkLst>
            <pc:docMk/>
            <pc:sldMk cId="142956665" sldId="293"/>
            <ac:spMk id="24" creationId="{C23955D3-F0DC-AB65-BAE7-8B458AA939F6}"/>
          </ac:spMkLst>
        </pc:spChg>
        <pc:spChg chg="mod">
          <ac:chgData name="John Baumann" userId="S::jcb20i@fsu.edu::8e96b917-5eb3-414e-83da-0805a527b9fc" providerId="AD" clId="Web-{7A310FEF-B31A-DC21-053A-76D0964BEBCA}" dt="2024-10-01T20:52:49.444" v="158" actId="1076"/>
          <ac:spMkLst>
            <pc:docMk/>
            <pc:sldMk cId="142956665" sldId="293"/>
            <ac:spMk id="26" creationId="{E78DFB49-F1DF-6DAD-52A1-97D47348D477}"/>
          </ac:spMkLst>
        </pc:spChg>
        <pc:spChg chg="del">
          <ac:chgData name="John Baumann" userId="S::jcb20i@fsu.edu::8e96b917-5eb3-414e-83da-0805a527b9fc" providerId="AD" clId="Web-{7A310FEF-B31A-DC21-053A-76D0964BEBCA}" dt="2024-10-01T20:51:34.817" v="113"/>
          <ac:spMkLst>
            <pc:docMk/>
            <pc:sldMk cId="142956665" sldId="293"/>
            <ac:spMk id="27" creationId="{25E5184A-A851-2C81-CF02-505C6A08C3C6}"/>
          </ac:spMkLst>
        </pc:spChg>
        <pc:spChg chg="mod">
          <ac:chgData name="John Baumann" userId="S::jcb20i@fsu.edu::8e96b917-5eb3-414e-83da-0805a527b9fc" providerId="AD" clId="Web-{7A310FEF-B31A-DC21-053A-76D0964BEBCA}" dt="2024-10-01T20:52:54.131" v="159" actId="1076"/>
          <ac:spMkLst>
            <pc:docMk/>
            <pc:sldMk cId="142956665" sldId="293"/>
            <ac:spMk id="29" creationId="{B8B9E191-3868-3CC5-B421-E1208CE427B1}"/>
          </ac:spMkLst>
        </pc:spChg>
        <pc:spChg chg="del">
          <ac:chgData name="John Baumann" userId="S::jcb20i@fsu.edu::8e96b917-5eb3-414e-83da-0805a527b9fc" providerId="AD" clId="Web-{7A310FEF-B31A-DC21-053A-76D0964BEBCA}" dt="2024-10-01T20:51:58.052" v="143"/>
          <ac:spMkLst>
            <pc:docMk/>
            <pc:sldMk cId="142956665" sldId="293"/>
            <ac:spMk id="30" creationId="{B2D20146-E8A5-106D-DA63-D50EFF01DC0C}"/>
          </ac:spMkLst>
        </pc:spChg>
        <pc:picChg chg="mod">
          <ac:chgData name="John Baumann" userId="S::jcb20i@fsu.edu::8e96b917-5eb3-414e-83da-0805a527b9fc" providerId="AD" clId="Web-{7A310FEF-B31A-DC21-053A-76D0964BEBCA}" dt="2024-10-01T20:51:04.597" v="83" actId="1076"/>
          <ac:picMkLst>
            <pc:docMk/>
            <pc:sldMk cId="142956665" sldId="293"/>
            <ac:picMk id="21" creationId="{14A6D6F1-85BD-BE15-DE8A-61D76C7DAE52}"/>
          </ac:picMkLst>
        </pc:picChg>
        <pc:picChg chg="mod modCrop">
          <ac:chgData name="John Baumann" userId="S::jcb20i@fsu.edu::8e96b917-5eb3-414e-83da-0805a527b9fc" providerId="AD" clId="Web-{7A310FEF-B31A-DC21-053A-76D0964BEBCA}" dt="2024-10-01T20:51:01.316" v="82" actId="1076"/>
          <ac:picMkLst>
            <pc:docMk/>
            <pc:sldMk cId="142956665" sldId="293"/>
            <ac:picMk id="25" creationId="{5CE15823-6026-3D82-D8D1-F2A8F635F832}"/>
          </ac:picMkLst>
        </pc:picChg>
        <pc:picChg chg="mod modCrop">
          <ac:chgData name="John Baumann" userId="S::jcb20i@fsu.edu::8e96b917-5eb3-414e-83da-0805a527b9fc" providerId="AD" clId="Web-{7A310FEF-B31A-DC21-053A-76D0964BEBCA}" dt="2024-10-01T21:11:29.069" v="284" actId="1076"/>
          <ac:picMkLst>
            <pc:docMk/>
            <pc:sldMk cId="142956665" sldId="293"/>
            <ac:picMk id="28" creationId="{88CC91AB-C657-FEB8-0A5D-8EEE593E053F}"/>
          </ac:picMkLst>
        </pc:picChg>
      </pc:sldChg>
      <pc:sldChg chg="addSp delSp modSp">
        <pc:chgData name="John Baumann" userId="S::jcb20i@fsu.edu::8e96b917-5eb3-414e-83da-0805a527b9fc" providerId="AD" clId="Web-{7A310FEF-B31A-DC21-053A-76D0964BEBCA}" dt="2024-10-01T20:47:17.903" v="64"/>
        <pc:sldMkLst>
          <pc:docMk/>
          <pc:sldMk cId="3934060637" sldId="294"/>
        </pc:sldMkLst>
        <pc:spChg chg="mod">
          <ac:chgData name="John Baumann" userId="S::jcb20i@fsu.edu::8e96b917-5eb3-414e-83da-0805a527b9fc" providerId="AD" clId="Web-{7A310FEF-B31A-DC21-053A-76D0964BEBCA}" dt="2024-10-01T20:40:37.783" v="38" actId="14100"/>
          <ac:spMkLst>
            <pc:docMk/>
            <pc:sldMk cId="3934060637" sldId="294"/>
            <ac:spMk id="9" creationId="{7BC75862-41D9-9198-D3C4-184290FFF3C7}"/>
          </ac:spMkLst>
        </pc:spChg>
        <pc:spChg chg="add del mod">
          <ac:chgData name="John Baumann" userId="S::jcb20i@fsu.edu::8e96b917-5eb3-414e-83da-0805a527b9fc" providerId="AD" clId="Web-{7A310FEF-B31A-DC21-053A-76D0964BEBCA}" dt="2024-10-01T20:47:14.278" v="57"/>
          <ac:spMkLst>
            <pc:docMk/>
            <pc:sldMk cId="3934060637" sldId="294"/>
            <ac:spMk id="11" creationId="{06078C16-195B-F29F-1CC7-30187DF81F84}"/>
          </ac:spMkLst>
        </pc:spChg>
        <pc:spChg chg="mod">
          <ac:chgData name="John Baumann" userId="S::jcb20i@fsu.edu::8e96b917-5eb3-414e-83da-0805a527b9fc" providerId="AD" clId="Web-{7A310FEF-B31A-DC21-053A-76D0964BEBCA}" dt="2024-10-01T20:38:08.247" v="24" actId="1076"/>
          <ac:spMkLst>
            <pc:docMk/>
            <pc:sldMk cId="3934060637" sldId="294"/>
            <ac:spMk id="21" creationId="{6BBE7027-8BA5-5319-105B-F4EF26E80A20}"/>
          </ac:spMkLst>
        </pc:spChg>
        <pc:picChg chg="mod">
          <ac:chgData name="John Baumann" userId="S::jcb20i@fsu.edu::8e96b917-5eb3-414e-83da-0805a527b9fc" providerId="AD" clId="Web-{7A310FEF-B31A-DC21-053A-76D0964BEBCA}" dt="2024-10-01T20:47:17.903" v="64"/>
          <ac:picMkLst>
            <pc:docMk/>
            <pc:sldMk cId="3934060637" sldId="294"/>
            <ac:picMk id="2" creationId="{517A15CB-9F75-7131-CB8D-5B53A6B02435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0"/>
          <ac:picMkLst>
            <pc:docMk/>
            <pc:sldMk cId="3934060637" sldId="294"/>
            <ac:picMk id="5" creationId="{1AD3DF5A-57C0-CE48-9463-093518E9F511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3"/>
          <ac:picMkLst>
            <pc:docMk/>
            <pc:sldMk cId="3934060637" sldId="294"/>
            <ac:picMk id="6" creationId="{43463AED-D1AF-F1C8-9EFE-CA6372EA458B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2"/>
          <ac:picMkLst>
            <pc:docMk/>
            <pc:sldMk cId="3934060637" sldId="294"/>
            <ac:picMk id="7" creationId="{7C72BB54-1F42-06E5-0DAB-21E095854933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61"/>
          <ac:picMkLst>
            <pc:docMk/>
            <pc:sldMk cId="3934060637" sldId="294"/>
            <ac:picMk id="8" creationId="{AC120FFC-C007-7194-BD11-18FFFBEC1944}"/>
          </ac:picMkLst>
        </pc:picChg>
        <pc:picChg chg="mod">
          <ac:chgData name="John Baumann" userId="S::jcb20i@fsu.edu::8e96b917-5eb3-414e-83da-0805a527b9fc" providerId="AD" clId="Web-{7A310FEF-B31A-DC21-053A-76D0964BEBCA}" dt="2024-10-01T20:47:17.903" v="59"/>
          <ac:picMkLst>
            <pc:docMk/>
            <pc:sldMk cId="3934060637" sldId="294"/>
            <ac:picMk id="10" creationId="{DF54CB58-3B4C-8DA4-D8DC-34CAFB4771AB}"/>
          </ac:picMkLst>
        </pc:picChg>
      </pc:sldChg>
      <pc:sldChg chg="modSp">
        <pc:chgData name="John Baumann" userId="S::jcb20i@fsu.edu::8e96b917-5eb3-414e-83da-0805a527b9fc" providerId="AD" clId="Web-{7A310FEF-B31A-DC21-053A-76D0964BEBCA}" dt="2024-10-01T20:55:02.276" v="203" actId="20577"/>
        <pc:sldMkLst>
          <pc:docMk/>
          <pc:sldMk cId="1852048602" sldId="296"/>
        </pc:sldMkLst>
        <pc:spChg chg="mod">
          <ac:chgData name="John Baumann" userId="S::jcb20i@fsu.edu::8e96b917-5eb3-414e-83da-0805a527b9fc" providerId="AD" clId="Web-{7A310FEF-B31A-DC21-053A-76D0964BEBCA}" dt="2024-10-01T20:54:59.697" v="198" actId="20577"/>
          <ac:spMkLst>
            <pc:docMk/>
            <pc:sldMk cId="1852048602" sldId="296"/>
            <ac:spMk id="8" creationId="{57BED98C-4769-A899-8D62-53D247957614}"/>
          </ac:spMkLst>
        </pc:spChg>
        <pc:spChg chg="mod">
          <ac:chgData name="John Baumann" userId="S::jcb20i@fsu.edu::8e96b917-5eb3-414e-83da-0805a527b9fc" providerId="AD" clId="Web-{7A310FEF-B31A-DC21-053A-76D0964BEBCA}" dt="2024-10-01T20:55:02.276" v="203" actId="20577"/>
          <ac:spMkLst>
            <pc:docMk/>
            <pc:sldMk cId="1852048602" sldId="296"/>
            <ac:spMk id="9" creationId="{B965A3B5-5A0C-3922-C7E7-02EC6141A398}"/>
          </ac:spMkLst>
        </pc:spChg>
      </pc:sldChg>
      <pc:sldChg chg="modSp">
        <pc:chgData name="John Baumann" userId="S::jcb20i@fsu.edu::8e96b917-5eb3-414e-83da-0805a527b9fc" providerId="AD" clId="Web-{7A310FEF-B31A-DC21-053A-76D0964BEBCA}" dt="2024-10-01T21:10:58.193" v="280" actId="1076"/>
        <pc:sldMkLst>
          <pc:docMk/>
          <pc:sldMk cId="3665579827" sldId="297"/>
        </pc:sldMkLst>
        <pc:spChg chg="mod">
          <ac:chgData name="John Baumann" userId="S::jcb20i@fsu.edu::8e96b917-5eb3-414e-83da-0805a527b9fc" providerId="AD" clId="Web-{7A310FEF-B31A-DC21-053A-76D0964BEBCA}" dt="2024-10-01T21:10:58.193" v="280" actId="1076"/>
          <ac:spMkLst>
            <pc:docMk/>
            <pc:sldMk cId="3665579827" sldId="297"/>
            <ac:spMk id="788" creationId="{26FA9F8E-9FE5-6E1E-B405-C00A379CE1F5}"/>
          </ac:spMkLst>
        </pc:spChg>
      </pc:sldChg>
      <pc:sldChg chg="modSp">
        <pc:chgData name="John Baumann" userId="S::jcb20i@fsu.edu::8e96b917-5eb3-414e-83da-0805a527b9fc" providerId="AD" clId="Web-{7A310FEF-B31A-DC21-053A-76D0964BEBCA}" dt="2024-10-01T21:11:13.912" v="282" actId="1076"/>
        <pc:sldMkLst>
          <pc:docMk/>
          <pc:sldMk cId="3163970683" sldId="302"/>
        </pc:sldMkLst>
        <pc:spChg chg="mod">
          <ac:chgData name="John Baumann" userId="S::jcb20i@fsu.edu::8e96b917-5eb3-414e-83da-0805a527b9fc" providerId="AD" clId="Web-{7A310FEF-B31A-DC21-053A-76D0964BEBCA}" dt="2024-10-01T21:10:50.786" v="278" actId="1076"/>
          <ac:spMkLst>
            <pc:docMk/>
            <pc:sldMk cId="3163970683" sldId="302"/>
            <ac:spMk id="7" creationId="{0C96ED6A-47A7-BFC2-6108-F59AE324B10D}"/>
          </ac:spMkLst>
        </pc:spChg>
        <pc:spChg chg="mod">
          <ac:chgData name="John Baumann" userId="S::jcb20i@fsu.edu::8e96b917-5eb3-414e-83da-0805a527b9fc" providerId="AD" clId="Web-{7A310FEF-B31A-DC21-053A-76D0964BEBCA}" dt="2024-10-01T21:10:50.786" v="277" actId="1076"/>
          <ac:spMkLst>
            <pc:docMk/>
            <pc:sldMk cId="3163970683" sldId="302"/>
            <ac:spMk id="8" creationId="{1F1476CF-75E8-F268-A2BD-2C28F60094F7}"/>
          </ac:spMkLst>
        </pc:spChg>
        <pc:spChg chg="mod">
          <ac:chgData name="John Baumann" userId="S::jcb20i@fsu.edu::8e96b917-5eb3-414e-83da-0805a527b9fc" providerId="AD" clId="Web-{7A310FEF-B31A-DC21-053A-76D0964BEBCA}" dt="2024-10-01T21:11:13.912" v="282" actId="1076"/>
          <ac:spMkLst>
            <pc:docMk/>
            <pc:sldMk cId="3163970683" sldId="302"/>
            <ac:spMk id="9" creationId="{AE3A6138-267D-ED60-ED7C-335BF1B8A5DA}"/>
          </ac:spMkLst>
        </pc:spChg>
        <pc:spChg chg="mod">
          <ac:chgData name="John Baumann" userId="S::jcb20i@fsu.edu::8e96b917-5eb3-414e-83da-0805a527b9fc" providerId="AD" clId="Web-{7A310FEF-B31A-DC21-053A-76D0964BEBCA}" dt="2024-10-01T21:10:50.786" v="275" actId="1076"/>
          <ac:spMkLst>
            <pc:docMk/>
            <pc:sldMk cId="3163970683" sldId="302"/>
            <ac:spMk id="10" creationId="{3385BBC2-14F0-C234-842A-E8C229F416E3}"/>
          </ac:spMkLst>
        </pc:spChg>
      </pc:sldChg>
      <pc:sldChg chg="addSp delSp modSp">
        <pc:chgData name="John Baumann" userId="S::jcb20i@fsu.edu::8e96b917-5eb3-414e-83da-0805a527b9fc" providerId="AD" clId="Web-{7A310FEF-B31A-DC21-053A-76D0964BEBCA}" dt="2024-10-01T20:45:19.447" v="42"/>
        <pc:sldMkLst>
          <pc:docMk/>
          <pc:sldMk cId="1541399928" sldId="303"/>
        </pc:sldMkLst>
        <pc:spChg chg="add del mod">
          <ac:chgData name="John Baumann" userId="S::jcb20i@fsu.edu::8e96b917-5eb3-414e-83da-0805a527b9fc" providerId="AD" clId="Web-{7A310FEF-B31A-DC21-053A-76D0964BEBCA}" dt="2024-10-01T20:45:19.447" v="42"/>
          <ac:spMkLst>
            <pc:docMk/>
            <pc:sldMk cId="1541399928" sldId="303"/>
            <ac:spMk id="8" creationId="{21C87B86-D31D-7DF2-DD48-2DC6B545FB98}"/>
          </ac:spMkLst>
        </pc:spChg>
      </pc:sldChg>
      <pc:sldChg chg="add del ord replId">
        <pc:chgData name="John Baumann" userId="S::jcb20i@fsu.edu::8e96b917-5eb3-414e-83da-0805a527b9fc" providerId="AD" clId="Web-{7A310FEF-B31A-DC21-053A-76D0964BEBCA}" dt="2024-10-01T20:45:31.041" v="45"/>
        <pc:sldMkLst>
          <pc:docMk/>
          <pc:sldMk cId="391011348" sldId="306"/>
        </pc:sldMkLst>
      </pc:sldChg>
    </pc:docChg>
  </pc:docChgLst>
  <pc:docChgLst>
    <pc:chgData name="Anders Snell" userId="S::ams21z@fsu.edu::c32d3cf2-4a72-474d-a08a-e8ab2beac619" providerId="AD" clId="Web-{3B245215-70C0-DB57-7B80-1A197958C1BD}"/>
    <pc:docChg chg="modSld">
      <pc:chgData name="Anders Snell" userId="S::ams21z@fsu.edu::c32d3cf2-4a72-474d-a08a-e8ab2beac619" providerId="AD" clId="Web-{3B245215-70C0-DB57-7B80-1A197958C1BD}" dt="2024-10-01T20:52:24.864" v="29"/>
      <pc:docMkLst>
        <pc:docMk/>
      </pc:docMkLst>
      <pc:sldChg chg="mod modShow">
        <pc:chgData name="Anders Snell" userId="S::ams21z@fsu.edu::c32d3cf2-4a72-474d-a08a-e8ab2beac619" providerId="AD" clId="Web-{3B245215-70C0-DB57-7B80-1A197958C1BD}" dt="2024-10-01T20:52:24.864" v="29"/>
        <pc:sldMkLst>
          <pc:docMk/>
          <pc:sldMk cId="1310254636" sldId="283"/>
        </pc:sldMkLst>
      </pc:sldChg>
      <pc:sldChg chg="mod modShow">
        <pc:chgData name="Anders Snell" userId="S::ams21z@fsu.edu::c32d3cf2-4a72-474d-a08a-e8ab2beac619" providerId="AD" clId="Web-{3B245215-70C0-DB57-7B80-1A197958C1BD}" dt="2024-10-01T20:52:20.348" v="28"/>
        <pc:sldMkLst>
          <pc:docMk/>
          <pc:sldMk cId="1437679941" sldId="292"/>
        </pc:sldMkLst>
      </pc:sldChg>
      <pc:sldChg chg="modSp">
        <pc:chgData name="Anders Snell" userId="S::ams21z@fsu.edu::c32d3cf2-4a72-474d-a08a-e8ab2beac619" providerId="AD" clId="Web-{3B245215-70C0-DB57-7B80-1A197958C1BD}" dt="2024-10-01T20:37:32.887" v="9" actId="20577"/>
        <pc:sldMkLst>
          <pc:docMk/>
          <pc:sldMk cId="1541399928" sldId="303"/>
        </pc:sldMkLst>
        <pc:spChg chg="mod">
          <ac:chgData name="Anders Snell" userId="S::ams21z@fsu.edu::c32d3cf2-4a72-474d-a08a-e8ab2beac619" providerId="AD" clId="Web-{3B245215-70C0-DB57-7B80-1A197958C1BD}" dt="2024-10-01T20:37:32.887" v="9" actId="20577"/>
          <ac:spMkLst>
            <pc:docMk/>
            <pc:sldMk cId="1541399928" sldId="303"/>
            <ac:spMk id="2" creationId="{3B446DC6-0D9B-F3DC-CBFE-F37E0E6ADE6F}"/>
          </ac:spMkLst>
        </pc:spChg>
      </pc:sldChg>
      <pc:sldChg chg="addSp delSp modSp mod modClrScheme chgLayout">
        <pc:chgData name="Anders Snell" userId="S::ams21z@fsu.edu::c32d3cf2-4a72-474d-a08a-e8ab2beac619" providerId="AD" clId="Web-{3B245215-70C0-DB57-7B80-1A197958C1BD}" dt="2024-10-01T20:51:50.613" v="27"/>
        <pc:sldMkLst>
          <pc:docMk/>
          <pc:sldMk cId="4088889249" sldId="306"/>
        </pc:sldMkLst>
        <pc:spChg chg="mod or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2" creationId="{6D7FC9ED-9C6E-0930-6404-89C54CCCCF38}"/>
          </ac:spMkLst>
        </pc:spChg>
        <pc:spChg chg="mod or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5" creationId="{53C19D00-DE8C-6538-C53F-F96B2FECD1E3}"/>
          </ac:spMkLst>
        </pc:spChg>
        <pc:spChg chg="del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6" creationId="{0CFEEF2D-A75A-201B-0910-5D72E005F39A}"/>
          </ac:spMkLst>
        </pc:spChg>
        <pc:spChg chg="add mo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14" creationId="{BE2C8514-788F-F85D-0DFE-1F34580F6AF6}"/>
          </ac:spMkLst>
        </pc:spChg>
        <pc:spChg chg="add mod">
          <ac:chgData name="Anders Snell" userId="S::ams21z@fsu.edu::c32d3cf2-4a72-474d-a08a-e8ab2beac619" providerId="AD" clId="Web-{3B245215-70C0-DB57-7B80-1A197958C1BD}" dt="2024-10-01T20:51:50.613" v="27"/>
          <ac:spMkLst>
            <pc:docMk/>
            <pc:sldMk cId="4088889249" sldId="306"/>
            <ac:spMk id="16" creationId="{84C5CBE1-BFEF-A220-44DD-A1D853DEF922}"/>
          </ac:spMkLst>
        </pc:spChg>
        <pc:picChg chg="del">
          <ac:chgData name="Anders Snell" userId="S::ams21z@fsu.edu::c32d3cf2-4a72-474d-a08a-e8ab2beac619" providerId="AD" clId="Web-{3B245215-70C0-DB57-7B80-1A197958C1BD}" dt="2024-10-01T20:51:40.019" v="23"/>
          <ac:picMkLst>
            <pc:docMk/>
            <pc:sldMk cId="4088889249" sldId="306"/>
            <ac:picMk id="7" creationId="{D072DAEE-B8B3-09CD-F3AC-D8B909AA69EB}"/>
          </ac:picMkLst>
        </pc:picChg>
        <pc:picChg chg="add del mod">
          <ac:chgData name="Anders Snell" userId="S::ams21z@fsu.edu::c32d3cf2-4a72-474d-a08a-e8ab2beac619" providerId="AD" clId="Web-{3B245215-70C0-DB57-7B80-1A197958C1BD}" dt="2024-10-01T20:51:28.268" v="18"/>
          <ac:picMkLst>
            <pc:docMk/>
            <pc:sldMk cId="4088889249" sldId="306"/>
            <ac:picMk id="8" creationId="{D6744A94-7CCE-2425-D156-5160D33B2FE8}"/>
          </ac:picMkLst>
        </pc:picChg>
        <pc:picChg chg="add mod">
          <ac:chgData name="Anders Snell" userId="S::ams21z@fsu.edu::c32d3cf2-4a72-474d-a08a-e8ab2beac619" providerId="AD" clId="Web-{3B245215-70C0-DB57-7B80-1A197958C1BD}" dt="2024-10-01T20:51:50.613" v="27"/>
          <ac:picMkLst>
            <pc:docMk/>
            <pc:sldMk cId="4088889249" sldId="306"/>
            <ac:picMk id="9" creationId="{15B7892C-929C-DAD8-72AF-0140D7075A5D}"/>
          </ac:picMkLst>
        </pc:picChg>
      </pc:sldChg>
    </pc:docChg>
  </pc:docChgLst>
  <pc:docChgLst>
    <pc:chgData name="Megan Jadush" userId="S::mmj20bd@fsu.edu::f366f1ef-3374-422c-a9df-d35b78e451a8" providerId="AD" clId="Web-{B83A8081-37E1-F12D-2CA2-B59027430136}"/>
    <pc:docChg chg="modSld">
      <pc:chgData name="Megan Jadush" userId="S::mmj20bd@fsu.edu::f366f1ef-3374-422c-a9df-d35b78e451a8" providerId="AD" clId="Web-{B83A8081-37E1-F12D-2CA2-B59027430136}" dt="2024-09-29T19:26:10.950" v="116" actId="1076"/>
      <pc:docMkLst>
        <pc:docMk/>
      </pc:docMkLst>
      <pc:sldChg chg="addSp delSp modSp">
        <pc:chgData name="Megan Jadush" userId="S::mmj20bd@fsu.edu::f366f1ef-3374-422c-a9df-d35b78e451a8" providerId="AD" clId="Web-{B83A8081-37E1-F12D-2CA2-B59027430136}" dt="2024-09-29T19:26:10.950" v="116" actId="1076"/>
        <pc:sldMkLst>
          <pc:docMk/>
          <pc:sldMk cId="1382685342" sldId="304"/>
        </pc:sldMkLst>
        <pc:spChg chg="del">
          <ac:chgData name="Megan Jadush" userId="S::mmj20bd@fsu.edu::f366f1ef-3374-422c-a9df-d35b78e451a8" providerId="AD" clId="Web-{B83A8081-37E1-F12D-2CA2-B59027430136}" dt="2024-09-29T19:08:23.858" v="0"/>
          <ac:spMkLst>
            <pc:docMk/>
            <pc:sldMk cId="1382685342" sldId="304"/>
            <ac:spMk id="2" creationId="{BE1D3810-835D-0A48-FE6D-2692C08C3BA8}"/>
          </ac:spMkLst>
        </pc:spChg>
        <pc:spChg chg="add del mod ord">
          <ac:chgData name="Megan Jadush" userId="S::mmj20bd@fsu.edu::f366f1ef-3374-422c-a9df-d35b78e451a8" providerId="AD" clId="Web-{B83A8081-37E1-F12D-2CA2-B59027430136}" dt="2024-09-29T19:26:10.934" v="115" actId="1076"/>
          <ac:spMkLst>
            <pc:docMk/>
            <pc:sldMk cId="1382685342" sldId="304"/>
            <ac:spMk id="8" creationId="{2E4900CC-7600-375C-B69D-97695E069FB4}"/>
          </ac:spMkLst>
        </pc:spChg>
        <pc:spChg chg="add mod">
          <ac:chgData name="Megan Jadush" userId="S::mmj20bd@fsu.edu::f366f1ef-3374-422c-a9df-d35b78e451a8" providerId="AD" clId="Web-{B83A8081-37E1-F12D-2CA2-B59027430136}" dt="2024-09-29T19:21:47.224" v="70" actId="20577"/>
          <ac:spMkLst>
            <pc:docMk/>
            <pc:sldMk cId="1382685342" sldId="304"/>
            <ac:spMk id="14" creationId="{E2203645-72D9-B6FA-F699-E15157BBD1DB}"/>
          </ac:spMkLst>
        </pc:spChg>
        <pc:spChg chg="add mod">
          <ac:chgData name="Megan Jadush" userId="S::mmj20bd@fsu.edu::f366f1ef-3374-422c-a9df-d35b78e451a8" providerId="AD" clId="Web-{B83A8081-37E1-F12D-2CA2-B59027430136}" dt="2024-09-29T19:24:35.260" v="111"/>
          <ac:spMkLst>
            <pc:docMk/>
            <pc:sldMk cId="1382685342" sldId="304"/>
            <ac:spMk id="16" creationId="{014EC9B5-7886-829F-D89F-757E43C3D713}"/>
          </ac:spMkLst>
        </pc:spChg>
        <pc:spChg chg="add mod">
          <ac:chgData name="Megan Jadush" userId="S::mmj20bd@fsu.edu::f366f1ef-3374-422c-a9df-d35b78e451a8" providerId="AD" clId="Web-{B83A8081-37E1-F12D-2CA2-B59027430136}" dt="2024-09-29T19:22:15.912" v="89" actId="20577"/>
          <ac:spMkLst>
            <pc:docMk/>
            <pc:sldMk cId="1382685342" sldId="304"/>
            <ac:spMk id="18" creationId="{662E04F9-95B6-A8D1-F9AC-12693714CB2F}"/>
          </ac:spMkLst>
        </pc:spChg>
        <pc:spChg chg="add del">
          <ac:chgData name="Megan Jadush" userId="S::mmj20bd@fsu.edu::f366f1ef-3374-422c-a9df-d35b78e451a8" providerId="AD" clId="Web-{B83A8081-37E1-F12D-2CA2-B59027430136}" dt="2024-09-29T19:22:44.116" v="98"/>
          <ac:spMkLst>
            <pc:docMk/>
            <pc:sldMk cId="1382685342" sldId="304"/>
            <ac:spMk id="20" creationId="{7F165207-9AC9-2541-8BDD-8AF9439805A6}"/>
          </ac:spMkLst>
        </pc:spChg>
        <pc:spChg chg="add del">
          <ac:chgData name="Megan Jadush" userId="S::mmj20bd@fsu.edu::f366f1ef-3374-422c-a9df-d35b78e451a8" providerId="AD" clId="Web-{B83A8081-37E1-F12D-2CA2-B59027430136}" dt="2024-09-29T19:22:44.116" v="97"/>
          <ac:spMkLst>
            <pc:docMk/>
            <pc:sldMk cId="1382685342" sldId="304"/>
            <ac:spMk id="22" creationId="{BBF49C15-F669-162C-4D7B-7A3FB1BE7689}"/>
          </ac:spMkLst>
        </pc:spChg>
        <pc:spChg chg="add del">
          <ac:chgData name="Megan Jadush" userId="S::mmj20bd@fsu.edu::f366f1ef-3374-422c-a9df-d35b78e451a8" providerId="AD" clId="Web-{B83A8081-37E1-F12D-2CA2-B59027430136}" dt="2024-09-29T19:22:44.116" v="96"/>
          <ac:spMkLst>
            <pc:docMk/>
            <pc:sldMk cId="1382685342" sldId="304"/>
            <ac:spMk id="24" creationId="{FB01B3D0-F23C-CD44-D5AD-A97A92310528}"/>
          </ac:spMkLst>
        </pc:spChg>
        <pc:spChg chg="add mod ord">
          <ac:chgData name="Megan Jadush" userId="S::mmj20bd@fsu.edu::f366f1ef-3374-422c-a9df-d35b78e451a8" providerId="AD" clId="Web-{B83A8081-37E1-F12D-2CA2-B59027430136}" dt="2024-09-29T19:23:17.086" v="102"/>
          <ac:spMkLst>
            <pc:docMk/>
            <pc:sldMk cId="1382685342" sldId="304"/>
            <ac:spMk id="25" creationId="{8295049C-9FF1-22E1-6EA3-94A012F6546D}"/>
          </ac:spMkLst>
        </pc:spChg>
        <pc:spChg chg="add mod ord">
          <ac:chgData name="Megan Jadush" userId="S::mmj20bd@fsu.edu::f366f1ef-3374-422c-a9df-d35b78e451a8" providerId="AD" clId="Web-{B83A8081-37E1-F12D-2CA2-B59027430136}" dt="2024-09-29T19:24:44.838" v="112"/>
          <ac:spMkLst>
            <pc:docMk/>
            <pc:sldMk cId="1382685342" sldId="304"/>
            <ac:spMk id="26" creationId="{FA750399-B302-C3F8-A381-58A022A2C016}"/>
          </ac:spMkLst>
        </pc:spChg>
        <pc:spChg chg="add mod ord">
          <ac:chgData name="Megan Jadush" userId="S::mmj20bd@fsu.edu::f366f1ef-3374-422c-a9df-d35b78e451a8" providerId="AD" clId="Web-{B83A8081-37E1-F12D-2CA2-B59027430136}" dt="2024-09-29T19:24:04.274" v="110"/>
          <ac:spMkLst>
            <pc:docMk/>
            <pc:sldMk cId="1382685342" sldId="304"/>
            <ac:spMk id="27" creationId="{AF910D3F-D2A0-889A-B749-01EE3044598D}"/>
          </ac:spMkLst>
        </pc:spChg>
        <pc:grpChg chg="add mod">
          <ac:chgData name="Megan Jadush" userId="S::mmj20bd@fsu.edu::f366f1ef-3374-422c-a9df-d35b78e451a8" providerId="AD" clId="Web-{B83A8081-37E1-F12D-2CA2-B59027430136}" dt="2024-09-29T19:26:10.934" v="114" actId="1076"/>
          <ac:grpSpMkLst>
            <pc:docMk/>
            <pc:sldMk cId="1382685342" sldId="304"/>
            <ac:grpSpMk id="12" creationId="{A9CD1ECB-1200-0570-0C58-B6E419C20517}"/>
          </ac:grpSpMkLst>
        </pc:grpChg>
        <pc:grpChg chg="add">
          <ac:chgData name="Megan Jadush" userId="S::mmj20bd@fsu.edu::f366f1ef-3374-422c-a9df-d35b78e451a8" providerId="AD" clId="Web-{B83A8081-37E1-F12D-2CA2-B59027430136}" dt="2024-09-29T19:25:04.698" v="113"/>
          <ac:grpSpMkLst>
            <pc:docMk/>
            <pc:sldMk cId="1382685342" sldId="304"/>
            <ac:grpSpMk id="28" creationId="{49589245-6C1F-B936-FC79-E458A9E1202A}"/>
          </ac:grpSpMkLst>
        </pc:grpChg>
        <pc:picChg chg="add mod ord">
          <ac:chgData name="Megan Jadush" userId="S::mmj20bd@fsu.edu::f366f1ef-3374-422c-a9df-d35b78e451a8" providerId="AD" clId="Web-{B83A8081-37E1-F12D-2CA2-B59027430136}" dt="2024-09-29T19:26:10.950" v="116" actId="1076"/>
          <ac:picMkLst>
            <pc:docMk/>
            <pc:sldMk cId="1382685342" sldId="304"/>
            <ac:picMk id="7" creationId="{7D3C2C93-B97B-A706-49BB-473FD082B4BE}"/>
          </ac:picMkLst>
        </pc:picChg>
        <pc:picChg chg="add del mod">
          <ac:chgData name="Megan Jadush" userId="S::mmj20bd@fsu.edu::f366f1ef-3374-422c-a9df-d35b78e451a8" providerId="AD" clId="Web-{B83A8081-37E1-F12D-2CA2-B59027430136}" dt="2024-09-29T19:11:46.692" v="19"/>
          <ac:picMkLst>
            <pc:docMk/>
            <pc:sldMk cId="1382685342" sldId="304"/>
            <ac:picMk id="9" creationId="{98735C65-D332-8E2C-E77E-D3CFF4055305}"/>
          </ac:picMkLst>
        </pc:picChg>
        <pc:picChg chg="add mod">
          <ac:chgData name="Megan Jadush" userId="S::mmj20bd@fsu.edu::f366f1ef-3374-422c-a9df-d35b78e451a8" providerId="AD" clId="Web-{B83A8081-37E1-F12D-2CA2-B59027430136}" dt="2024-09-29T19:22:25.975" v="90"/>
          <ac:picMkLst>
            <pc:docMk/>
            <pc:sldMk cId="1382685342" sldId="304"/>
            <ac:picMk id="10" creationId="{1DA33EC3-4A86-1FA2-7998-E66C08CCD56F}"/>
          </ac:picMkLst>
        </pc:picChg>
        <pc:picChg chg="add mod">
          <ac:chgData name="Megan Jadush" userId="S::mmj20bd@fsu.edu::f366f1ef-3374-422c-a9df-d35b78e451a8" providerId="AD" clId="Web-{B83A8081-37E1-F12D-2CA2-B59027430136}" dt="2024-09-29T19:22:25.990" v="91"/>
          <ac:picMkLst>
            <pc:docMk/>
            <pc:sldMk cId="1382685342" sldId="304"/>
            <ac:picMk id="11" creationId="{3E121937-96FE-8838-73A4-110ECB7DD047}"/>
          </ac:picMkLst>
        </pc:picChg>
      </pc:sldChg>
    </pc:docChg>
  </pc:docChgLst>
  <pc:docChgLst>
    <pc:chgData name="Jean-Baptiste, Malik A." userId="S::malik1.jeanbaptiste_famu.edu#ext#@fsu.onmicrosoft.com::b0338008-ed41-4c75-8a99-81202ab8f804" providerId="AD" clId="Web-{F309A6DB-DAF8-E210-B23E-3B0D5BA5F54F}"/>
    <pc:docChg chg="addSld delSld modSld modSection">
      <pc:chgData name="Jean-Baptiste, Malik A." userId="S::malik1.jeanbaptiste_famu.edu#ext#@fsu.onmicrosoft.com::b0338008-ed41-4c75-8a99-81202ab8f804" providerId="AD" clId="Web-{F309A6DB-DAF8-E210-B23E-3B0D5BA5F54F}" dt="2024-10-07T16:37:30.706" v="397" actId="1076"/>
      <pc:docMkLst>
        <pc:docMk/>
      </pc:docMkLst>
      <pc:sldChg chg="modSp">
        <pc:chgData name="Jean-Baptiste, Malik A." userId="S::malik1.jeanbaptiste_famu.edu#ext#@fsu.onmicrosoft.com::b0338008-ed41-4c75-8a99-81202ab8f804" providerId="AD" clId="Web-{F309A6DB-DAF8-E210-B23E-3B0D5BA5F54F}" dt="2024-10-07T16:36:45.126" v="391" actId="20577"/>
        <pc:sldMkLst>
          <pc:docMk/>
          <pc:sldMk cId="505212140" sldId="314"/>
        </pc:sldMkLst>
        <pc:spChg chg="mod">
          <ac:chgData name="Jean-Baptiste, Malik A." userId="S::malik1.jeanbaptiste_famu.edu#ext#@fsu.onmicrosoft.com::b0338008-ed41-4c75-8a99-81202ab8f804" providerId="AD" clId="Web-{F309A6DB-DAF8-E210-B23E-3B0D5BA5F54F}" dt="2024-10-07T16:36:45.126" v="391" actId="20577"/>
          <ac:spMkLst>
            <pc:docMk/>
            <pc:sldMk cId="505212140" sldId="314"/>
            <ac:spMk id="2" creationId="{32B00577-8B84-F76C-3D41-2CD0A3A61050}"/>
          </ac:spMkLst>
        </pc:spChg>
      </pc:sldChg>
      <pc:sldChg chg="modSp">
        <pc:chgData name="Jean-Baptiste, Malik A." userId="S::malik1.jeanbaptiste_famu.edu#ext#@fsu.onmicrosoft.com::b0338008-ed41-4c75-8a99-81202ab8f804" providerId="AD" clId="Web-{F309A6DB-DAF8-E210-B23E-3B0D5BA5F54F}" dt="2024-10-07T16:37:30.706" v="397" actId="1076"/>
        <pc:sldMkLst>
          <pc:docMk/>
          <pc:sldMk cId="281931728" sldId="316"/>
        </pc:sldMkLst>
        <pc:spChg chg="mod">
          <ac:chgData name="Jean-Baptiste, Malik A." userId="S::malik1.jeanbaptiste_famu.edu#ext#@fsu.onmicrosoft.com::b0338008-ed41-4c75-8a99-81202ab8f804" providerId="AD" clId="Web-{F309A6DB-DAF8-E210-B23E-3B0D5BA5F54F}" dt="2024-10-07T16:37:30.706" v="397" actId="1076"/>
          <ac:spMkLst>
            <pc:docMk/>
            <pc:sldMk cId="281931728" sldId="316"/>
            <ac:spMk id="10" creationId="{F9CCBD82-7926-9F04-FCC9-D296F22E2A24}"/>
          </ac:spMkLst>
        </pc:spChg>
        <pc:spChg chg="mod">
          <ac:chgData name="Jean-Baptiste, Malik A." userId="S::malik1.jeanbaptiste_famu.edu#ext#@fsu.onmicrosoft.com::b0338008-ed41-4c75-8a99-81202ab8f804" providerId="AD" clId="Web-{F309A6DB-DAF8-E210-B23E-3B0D5BA5F54F}" dt="2024-10-07T16:37:24.940" v="396" actId="1076"/>
          <ac:spMkLst>
            <pc:docMk/>
            <pc:sldMk cId="281931728" sldId="316"/>
            <ac:spMk id="11" creationId="{80F1540D-1BF6-EE07-2F46-02C3BA8F0143}"/>
          </ac:spMkLst>
        </pc:spChg>
        <pc:spChg chg="mod">
          <ac:chgData name="Jean-Baptiste, Malik A." userId="S::malik1.jeanbaptiste_famu.edu#ext#@fsu.onmicrosoft.com::b0338008-ed41-4c75-8a99-81202ab8f804" providerId="AD" clId="Web-{F309A6DB-DAF8-E210-B23E-3B0D5BA5F54F}" dt="2024-10-07T16:37:17.111" v="394" actId="1076"/>
          <ac:spMkLst>
            <pc:docMk/>
            <pc:sldMk cId="281931728" sldId="316"/>
            <ac:spMk id="12" creationId="{4B02134C-FC62-4EF9-3661-06BD6633C317}"/>
          </ac:spMkLst>
        </pc:spChg>
      </pc:sldChg>
      <pc:sldChg chg="add del">
        <pc:chgData name="Jean-Baptiste, Malik A." userId="S::malik1.jeanbaptiste_famu.edu#ext#@fsu.onmicrosoft.com::b0338008-ed41-4c75-8a99-81202ab8f804" providerId="AD" clId="Web-{F309A6DB-DAF8-E210-B23E-3B0D5BA5F54F}" dt="2024-10-07T16:30:29.191" v="363"/>
        <pc:sldMkLst>
          <pc:docMk/>
          <pc:sldMk cId="2440252246" sldId="318"/>
        </pc:sldMkLst>
      </pc:sldChg>
      <pc:sldChg chg="addSp modSp">
        <pc:chgData name="Jean-Baptiste, Malik A." userId="S::malik1.jeanbaptiste_famu.edu#ext#@fsu.onmicrosoft.com::b0338008-ed41-4c75-8a99-81202ab8f804" providerId="AD" clId="Web-{F309A6DB-DAF8-E210-B23E-3B0D5BA5F54F}" dt="2024-10-07T16:19:58.637" v="360" actId="20577"/>
        <pc:sldMkLst>
          <pc:docMk/>
          <pc:sldMk cId="2047394717" sldId="319"/>
        </pc:sldMkLst>
        <pc:spChg chg="add mod">
          <ac:chgData name="Jean-Baptiste, Malik A." userId="S::malik1.jeanbaptiste_famu.edu#ext#@fsu.onmicrosoft.com::b0338008-ed41-4c75-8a99-81202ab8f804" providerId="AD" clId="Web-{F309A6DB-DAF8-E210-B23E-3B0D5BA5F54F}" dt="2024-10-07T14:58:29.601" v="41" actId="20577"/>
          <ac:spMkLst>
            <pc:docMk/>
            <pc:sldMk cId="2047394717" sldId="319"/>
            <ac:spMk id="2" creationId="{F26FD0A5-3E4C-321C-188E-BB9C74148E87}"/>
          </ac:spMkLst>
        </pc:spChg>
        <pc:spChg chg="mod">
          <ac:chgData name="Jean-Baptiste, Malik A." userId="S::malik1.jeanbaptiste_famu.edu#ext#@fsu.onmicrosoft.com::b0338008-ed41-4c75-8a99-81202ab8f804" providerId="AD" clId="Web-{F309A6DB-DAF8-E210-B23E-3B0D5BA5F54F}" dt="2024-10-07T14:58:19.101" v="38" actId="20577"/>
          <ac:spMkLst>
            <pc:docMk/>
            <pc:sldMk cId="2047394717" sldId="319"/>
            <ac:spMk id="7" creationId="{AB9D880B-0C11-5380-20FB-8AAD9174417D}"/>
          </ac:spMkLst>
        </pc:spChg>
        <pc:spChg chg="mod">
          <ac:chgData name="Jean-Baptiste, Malik A." userId="S::malik1.jeanbaptiste_famu.edu#ext#@fsu.onmicrosoft.com::b0338008-ed41-4c75-8a99-81202ab8f804" providerId="AD" clId="Web-{F309A6DB-DAF8-E210-B23E-3B0D5BA5F54F}" dt="2024-10-07T15:04:21.003" v="156" actId="20577"/>
          <ac:spMkLst>
            <pc:docMk/>
            <pc:sldMk cId="2047394717" sldId="319"/>
            <ac:spMk id="8" creationId="{A331376C-CC52-BCF5-8AAA-219B6D867983}"/>
          </ac:spMkLst>
        </pc:spChg>
        <pc:spChg chg="mod">
          <ac:chgData name="Jean-Baptiste, Malik A." userId="S::malik1.jeanbaptiste_famu.edu#ext#@fsu.onmicrosoft.com::b0338008-ed41-4c75-8a99-81202ab8f804" providerId="AD" clId="Web-{F309A6DB-DAF8-E210-B23E-3B0D5BA5F54F}" dt="2024-10-07T14:58:24.320" v="39" actId="20577"/>
          <ac:spMkLst>
            <pc:docMk/>
            <pc:sldMk cId="2047394717" sldId="319"/>
            <ac:spMk id="9" creationId="{9AFFCDFA-3942-5EEE-8BD6-F9A8A88D7AA6}"/>
          </ac:spMkLst>
        </pc:spChg>
        <pc:spChg chg="add mod">
          <ac:chgData name="Jean-Baptiste, Malik A." userId="S::malik1.jeanbaptiste_famu.edu#ext#@fsu.onmicrosoft.com::b0338008-ed41-4c75-8a99-81202ab8f804" providerId="AD" clId="Web-{F309A6DB-DAF8-E210-B23E-3B0D5BA5F54F}" dt="2024-10-07T15:11:35.688" v="259" actId="20577"/>
          <ac:spMkLst>
            <pc:docMk/>
            <pc:sldMk cId="2047394717" sldId="319"/>
            <ac:spMk id="11" creationId="{8F22FF05-B832-206F-28C3-F052370B26D1}"/>
          </ac:spMkLst>
        </pc:spChg>
        <pc:spChg chg="add mod">
          <ac:chgData name="Jean-Baptiste, Malik A." userId="S::malik1.jeanbaptiste_famu.edu#ext#@fsu.onmicrosoft.com::b0338008-ed41-4c75-8a99-81202ab8f804" providerId="AD" clId="Web-{F309A6DB-DAF8-E210-B23E-3B0D5BA5F54F}" dt="2024-10-07T16:19:58.637" v="360" actId="20577"/>
          <ac:spMkLst>
            <pc:docMk/>
            <pc:sldMk cId="2047394717" sldId="319"/>
            <ac:spMk id="12" creationId="{224CF400-CAED-EA4A-64F4-382E5B50C5F6}"/>
          </ac:spMkLst>
        </pc:spChg>
      </pc:sldChg>
      <pc:sldMasterChg chg="addSldLayout">
        <pc:chgData name="Jean-Baptiste, Malik A." userId="S::malik1.jeanbaptiste_famu.edu#ext#@fsu.onmicrosoft.com::b0338008-ed41-4c75-8a99-81202ab8f804" providerId="AD" clId="Web-{F309A6DB-DAF8-E210-B23E-3B0D5BA5F54F}" dt="2024-10-07T16:30:22.003" v="362"/>
        <pc:sldMasterMkLst>
          <pc:docMk/>
          <pc:sldMasterMk cId="1557120337" sldId="2147483665"/>
        </pc:sldMasterMkLst>
        <pc:sldLayoutChg chg="add replId">
          <pc:chgData name="Jean-Baptiste, Malik A." userId="S::malik1.jeanbaptiste_famu.edu#ext#@fsu.onmicrosoft.com::b0338008-ed41-4c75-8a99-81202ab8f804" providerId="AD" clId="Web-{F309A6DB-DAF8-E210-B23E-3B0D5BA5F54F}" dt="2024-10-07T16:30:22.003" v="362"/>
          <pc:sldLayoutMkLst>
            <pc:docMk/>
            <pc:sldMasterMk cId="1557120337" sldId="2147483665"/>
            <pc:sldLayoutMk cId="3715347653" sldId="2147483690"/>
          </pc:sldLayoutMkLst>
        </pc:sldLayoutChg>
      </pc:sldMasterChg>
    </pc:docChg>
  </pc:docChgLst>
  <pc:docChgLst>
    <pc:chgData name="Anders Snell" userId="S::ams21z@fsu.edu::c32d3cf2-4a72-474d-a08a-e8ab2beac619" providerId="AD" clId="Web-{72B5C86D-62C4-F008-3E13-51E76FF38C41}"/>
    <pc:docChg chg="modSld sldOrd">
      <pc:chgData name="Anders Snell" userId="S::ams21z@fsu.edu::c32d3cf2-4a72-474d-a08a-e8ab2beac619" providerId="AD" clId="Web-{72B5C86D-62C4-F008-3E13-51E76FF38C41}" dt="2024-10-08T20:25:51.502" v="41" actId="20577"/>
      <pc:docMkLst>
        <pc:docMk/>
      </pc:docMkLst>
      <pc:sldChg chg="modSp">
        <pc:chgData name="Anders Snell" userId="S::ams21z@fsu.edu::c32d3cf2-4a72-474d-a08a-e8ab2beac619" providerId="AD" clId="Web-{72B5C86D-62C4-F008-3E13-51E76FF38C41}" dt="2024-10-08T20:19:05.273" v="30" actId="14100"/>
        <pc:sldMkLst>
          <pc:docMk/>
          <pc:sldMk cId="3934060637" sldId="294"/>
        </pc:sldMkLst>
        <pc:spChg chg="mod">
          <ac:chgData name="Anders Snell" userId="S::ams21z@fsu.edu::c32d3cf2-4a72-474d-a08a-e8ab2beac619" providerId="AD" clId="Web-{72B5C86D-62C4-F008-3E13-51E76FF38C41}" dt="2024-10-08T20:19:05.273" v="30" actId="14100"/>
          <ac:spMkLst>
            <pc:docMk/>
            <pc:sldMk cId="3934060637" sldId="294"/>
            <ac:spMk id="12" creationId="{3923493D-146E-937D-0606-ECB82410DF4B}"/>
          </ac:spMkLst>
        </pc:spChg>
      </pc:sldChg>
      <pc:sldChg chg="modSp">
        <pc:chgData name="Anders Snell" userId="S::ams21z@fsu.edu::c32d3cf2-4a72-474d-a08a-e8ab2beac619" providerId="AD" clId="Web-{72B5C86D-62C4-F008-3E13-51E76FF38C41}" dt="2024-10-08T20:12:16.216" v="24"/>
        <pc:sldMkLst>
          <pc:docMk/>
          <pc:sldMk cId="281931728" sldId="316"/>
        </pc:sldMkLst>
        <pc:spChg chg="mod">
          <ac:chgData name="Anders Snell" userId="S::ams21z@fsu.edu::c32d3cf2-4a72-474d-a08a-e8ab2beac619" providerId="AD" clId="Web-{72B5C86D-62C4-F008-3E13-51E76FF38C41}" dt="2024-10-08T20:11:20.074" v="23" actId="20577"/>
          <ac:spMkLst>
            <pc:docMk/>
            <pc:sldMk cId="281931728" sldId="316"/>
            <ac:spMk id="10" creationId="{F9CCBD82-7926-9F04-FCC9-D296F22E2A24}"/>
          </ac:spMkLst>
        </pc:spChg>
        <pc:spChg chg="mod">
          <ac:chgData name="Anders Snell" userId="S::ams21z@fsu.edu::c32d3cf2-4a72-474d-a08a-e8ab2beac619" providerId="AD" clId="Web-{72B5C86D-62C4-F008-3E13-51E76FF38C41}" dt="2024-10-08T20:11:12.105" v="21" actId="20577"/>
          <ac:spMkLst>
            <pc:docMk/>
            <pc:sldMk cId="281931728" sldId="316"/>
            <ac:spMk id="11" creationId="{80F1540D-1BF6-EE07-2F46-02C3BA8F0143}"/>
          </ac:spMkLst>
        </pc:spChg>
        <pc:spChg chg="mod">
          <ac:chgData name="Anders Snell" userId="S::ams21z@fsu.edu::c32d3cf2-4a72-474d-a08a-e8ab2beac619" providerId="AD" clId="Web-{72B5C86D-62C4-F008-3E13-51E76FF38C41}" dt="2024-10-08T20:11:05.792" v="20" actId="20577"/>
          <ac:spMkLst>
            <pc:docMk/>
            <pc:sldMk cId="281931728" sldId="316"/>
            <ac:spMk id="12" creationId="{4B02134C-FC62-4EF9-3661-06BD6633C317}"/>
          </ac:spMkLst>
        </pc:spChg>
        <pc:picChg chg="ord">
          <ac:chgData name="Anders Snell" userId="S::ams21z@fsu.edu::c32d3cf2-4a72-474d-a08a-e8ab2beac619" providerId="AD" clId="Web-{72B5C86D-62C4-F008-3E13-51E76FF38C41}" dt="2024-10-08T20:12:16.216" v="24"/>
          <ac:picMkLst>
            <pc:docMk/>
            <pc:sldMk cId="281931728" sldId="316"/>
            <ac:picMk id="9" creationId="{DEBD028F-1045-F075-0180-137CA6A3821D}"/>
          </ac:picMkLst>
        </pc:picChg>
      </pc:sldChg>
      <pc:sldChg chg="modSp">
        <pc:chgData name="Anders Snell" userId="S::ams21z@fsu.edu::c32d3cf2-4a72-474d-a08a-e8ab2beac619" providerId="AD" clId="Web-{72B5C86D-62C4-F008-3E13-51E76FF38C41}" dt="2024-10-08T20:25:51.502" v="41" actId="20577"/>
        <pc:sldMkLst>
          <pc:docMk/>
          <pc:sldMk cId="2047394717" sldId="319"/>
        </pc:sldMkLst>
        <pc:spChg chg="mod">
          <ac:chgData name="Anders Snell" userId="S::ams21z@fsu.edu::c32d3cf2-4a72-474d-a08a-e8ab2beac619" providerId="AD" clId="Web-{72B5C86D-62C4-F008-3E13-51E76FF38C41}" dt="2024-10-08T20:25:51.502" v="41" actId="20577"/>
          <ac:spMkLst>
            <pc:docMk/>
            <pc:sldMk cId="2047394717" sldId="319"/>
            <ac:spMk id="8" creationId="{A331376C-CC52-BCF5-8AAA-219B6D867983}"/>
          </ac:spMkLst>
        </pc:spChg>
        <pc:spChg chg="mod">
          <ac:chgData name="Anders Snell" userId="S::ams21z@fsu.edu::c32d3cf2-4a72-474d-a08a-e8ab2beac619" providerId="AD" clId="Web-{72B5C86D-62C4-F008-3E13-51E76FF38C41}" dt="2024-10-08T20:25:40.939" v="37" actId="20577"/>
          <ac:spMkLst>
            <pc:docMk/>
            <pc:sldMk cId="2047394717" sldId="319"/>
            <ac:spMk id="11" creationId="{8F22FF05-B832-206F-28C3-F052370B26D1}"/>
          </ac:spMkLst>
        </pc:spChg>
        <pc:spChg chg="mod">
          <ac:chgData name="Anders Snell" userId="S::ams21z@fsu.edu::c32d3cf2-4a72-474d-a08a-e8ab2beac619" providerId="AD" clId="Web-{72B5C86D-62C4-F008-3E13-51E76FF38C41}" dt="2024-10-08T20:25:37.283" v="36" actId="20577"/>
          <ac:spMkLst>
            <pc:docMk/>
            <pc:sldMk cId="2047394717" sldId="319"/>
            <ac:spMk id="12" creationId="{224CF400-CAED-EA4A-64F4-382E5B50C5F6}"/>
          </ac:spMkLst>
        </pc:spChg>
      </pc:sldChg>
      <pc:sldChg chg="modSp ord">
        <pc:chgData name="Anders Snell" userId="S::ams21z@fsu.edu::c32d3cf2-4a72-474d-a08a-e8ab2beac619" providerId="AD" clId="Web-{72B5C86D-62C4-F008-3E13-51E76FF38C41}" dt="2024-10-08T20:13:07.498" v="27"/>
        <pc:sldMkLst>
          <pc:docMk/>
          <pc:sldMk cId="1188301530" sldId="320"/>
        </pc:sldMkLst>
        <pc:grpChg chg="mod">
          <ac:chgData name="Anders Snell" userId="S::ams21z@fsu.edu::c32d3cf2-4a72-474d-a08a-e8ab2beac619" providerId="AD" clId="Web-{72B5C86D-62C4-F008-3E13-51E76FF38C41}" dt="2024-10-08T20:12:43.169" v="25" actId="1076"/>
          <ac:grpSpMkLst>
            <pc:docMk/>
            <pc:sldMk cId="1188301530" sldId="320"/>
            <ac:grpSpMk id="18" creationId="{93D9FEDD-F421-8950-EC40-A0CE8A09C48A}"/>
          </ac:grpSpMkLst>
        </pc:grpChg>
      </pc:sldChg>
    </pc:docChg>
  </pc:docChgLst>
  <pc:docChgLst>
    <pc:chgData name="John Baumann" userId="S::jcb20i@fsu.edu::8e96b917-5eb3-414e-83da-0805a527b9fc" providerId="AD" clId="Web-{47D25A29-AD29-1BC1-49B4-8EA2E80C47AE}"/>
    <pc:docChg chg="modSld">
      <pc:chgData name="John Baumann" userId="S::jcb20i@fsu.edu::8e96b917-5eb3-414e-83da-0805a527b9fc" providerId="AD" clId="Web-{47D25A29-AD29-1BC1-49B4-8EA2E80C47AE}" dt="2024-09-28T19:11:55.566" v="3"/>
      <pc:docMkLst>
        <pc:docMk/>
      </pc:docMkLst>
      <pc:sldChg chg="modSp">
        <pc:chgData name="John Baumann" userId="S::jcb20i@fsu.edu::8e96b917-5eb3-414e-83da-0805a527b9fc" providerId="AD" clId="Web-{47D25A29-AD29-1BC1-49B4-8EA2E80C47AE}" dt="2024-09-28T19:11:55.566" v="3"/>
        <pc:sldMkLst>
          <pc:docMk/>
          <pc:sldMk cId="3934060637" sldId="294"/>
        </pc:sldMkLst>
        <pc:picChg chg="mod">
          <ac:chgData name="John Baumann" userId="S::jcb20i@fsu.edu::8e96b917-5eb3-414e-83da-0805a527b9fc" providerId="AD" clId="Web-{47D25A29-AD29-1BC1-49B4-8EA2E80C47AE}" dt="2024-09-28T19:11:55.566" v="3"/>
          <ac:picMkLst>
            <pc:docMk/>
            <pc:sldMk cId="3934060637" sldId="294"/>
            <ac:picMk id="6" creationId="{43463AED-D1AF-F1C8-9EFE-CA6372EA458B}"/>
          </ac:picMkLst>
        </pc:picChg>
      </pc:sldChg>
    </pc:docChg>
  </pc:docChgLst>
  <pc:docChgLst>
    <pc:chgData name="Anders Snell" userId="S::ams21z@fsu.edu::c32d3cf2-4a72-474d-a08a-e8ab2beac619" providerId="AD" clId="Web-{0B84C9BC-0650-4ABB-6983-5ACD2172CDFE}"/>
    <pc:docChg chg="modSld sldOrd">
      <pc:chgData name="Anders Snell" userId="S::ams21z@fsu.edu::c32d3cf2-4a72-474d-a08a-e8ab2beac619" providerId="AD" clId="Web-{0B84C9BC-0650-4ABB-6983-5ACD2172CDFE}" dt="2024-09-27T23:16:01.628" v="270"/>
      <pc:docMkLst>
        <pc:docMk/>
      </pc:docMkLst>
      <pc:sldChg chg="addSp delSp modSp">
        <pc:chgData name="Anders Snell" userId="S::ams21z@fsu.edu::c32d3cf2-4a72-474d-a08a-e8ab2beac619" providerId="AD" clId="Web-{0B84C9BC-0650-4ABB-6983-5ACD2172CDFE}" dt="2024-09-27T22:36:13.800" v="4" actId="1076"/>
        <pc:sldMkLst>
          <pc:docMk/>
          <pc:sldMk cId="3934060637" sldId="294"/>
        </pc:sldMkLst>
        <pc:spChg chg="mod">
          <ac:chgData name="Anders Snell" userId="S::ams21z@fsu.edu::c32d3cf2-4a72-474d-a08a-e8ab2beac619" providerId="AD" clId="Web-{0B84C9BC-0650-4ABB-6983-5ACD2172CDFE}" dt="2024-09-27T22:34:50.125" v="1" actId="1076"/>
          <ac:spMkLst>
            <pc:docMk/>
            <pc:sldMk cId="3934060637" sldId="294"/>
            <ac:spMk id="11" creationId="{06078C16-195B-F29F-1CC7-30187DF81F84}"/>
          </ac:spMkLst>
        </pc:spChg>
        <pc:spChg chg="del">
          <ac:chgData name="Anders Snell" userId="S::ams21z@fsu.edu::c32d3cf2-4a72-474d-a08a-e8ab2beac619" providerId="AD" clId="Web-{0B84C9BC-0650-4ABB-6983-5ACD2172CDFE}" dt="2024-09-27T22:36:04.909" v="2"/>
          <ac:spMkLst>
            <pc:docMk/>
            <pc:sldMk cId="3934060637" sldId="294"/>
            <ac:spMk id="22" creationId="{D8D76D7B-7F4D-DFA4-546F-8C3103141E72}"/>
          </ac:spMkLst>
        </pc:spChg>
        <pc:picChg chg="add mod ord">
          <ac:chgData name="Anders Snell" userId="S::ams21z@fsu.edu::c32d3cf2-4a72-474d-a08a-e8ab2beac619" providerId="AD" clId="Web-{0B84C9BC-0650-4ABB-6983-5ACD2172CDFE}" dt="2024-09-27T22:36:13.800" v="4" actId="1076"/>
          <ac:picMkLst>
            <pc:docMk/>
            <pc:sldMk cId="3934060637" sldId="294"/>
            <ac:picMk id="6" creationId="{43463AED-D1AF-F1C8-9EFE-CA6372EA458B}"/>
          </ac:picMkLst>
        </pc:picChg>
      </pc:sldChg>
      <pc:sldChg chg="modSp">
        <pc:chgData name="Anders Snell" userId="S::ams21z@fsu.edu::c32d3cf2-4a72-474d-a08a-e8ab2beac619" providerId="AD" clId="Web-{0B84C9BC-0650-4ABB-6983-5ACD2172CDFE}" dt="2024-09-27T22:43:04.925" v="7" actId="20577"/>
        <pc:sldMkLst>
          <pc:docMk/>
          <pc:sldMk cId="2887185268" sldId="295"/>
        </pc:sldMkLst>
        <pc:spChg chg="mod">
          <ac:chgData name="Anders Snell" userId="S::ams21z@fsu.edu::c32d3cf2-4a72-474d-a08a-e8ab2beac619" providerId="AD" clId="Web-{0B84C9BC-0650-4ABB-6983-5ACD2172CDFE}" dt="2024-09-27T22:43:04.925" v="7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ord">
        <pc:chgData name="Anders Snell" userId="S::ams21z@fsu.edu::c32d3cf2-4a72-474d-a08a-e8ab2beac619" providerId="AD" clId="Web-{0B84C9BC-0650-4ABB-6983-5ACD2172CDFE}" dt="2024-09-27T22:58:35.695" v="41"/>
        <pc:sldMkLst>
          <pc:docMk/>
          <pc:sldMk cId="1852048602" sldId="296"/>
        </pc:sldMkLst>
      </pc:sldChg>
      <pc:sldChg chg="addSp delSp modSp">
        <pc:chgData name="Anders Snell" userId="S::ams21z@fsu.edu::c32d3cf2-4a72-474d-a08a-e8ab2beac619" providerId="AD" clId="Web-{0B84C9BC-0650-4ABB-6983-5ACD2172CDFE}" dt="2024-09-27T23:12:45.024" v="244" actId="1076"/>
        <pc:sldMkLst>
          <pc:docMk/>
          <pc:sldMk cId="518794887" sldId="298"/>
        </pc:sldMkLst>
        <pc:spChg chg="del mod">
          <ac:chgData name="Anders Snell" userId="S::ams21z@fsu.edu::c32d3cf2-4a72-474d-a08a-e8ab2beac619" providerId="AD" clId="Web-{0B84C9BC-0650-4ABB-6983-5ACD2172CDFE}" dt="2024-09-27T22:56:02.533" v="29"/>
          <ac:spMkLst>
            <pc:docMk/>
            <pc:sldMk cId="518794887" sldId="298"/>
            <ac:spMk id="2" creationId="{679D854B-445E-B754-A06D-4F6CE0B43AAC}"/>
          </ac:spMkLst>
        </pc:spChg>
        <pc:spChg chg="del">
          <ac:chgData name="Anders Snell" userId="S::ams21z@fsu.edu::c32d3cf2-4a72-474d-a08a-e8ab2beac619" providerId="AD" clId="Web-{0B84C9BC-0650-4ABB-6983-5ACD2172CDFE}" dt="2024-09-27T22:56:02.533" v="29"/>
          <ac:spMkLst>
            <pc:docMk/>
            <pc:sldMk cId="518794887" sldId="298"/>
            <ac:spMk id="3" creationId="{D220BC78-6FD5-E529-611B-B6E8D464F27F}"/>
          </ac:spMkLst>
        </pc:spChg>
        <pc:spChg chg="mod">
          <ac:chgData name="Anders Snell" userId="S::ams21z@fsu.edu::c32d3cf2-4a72-474d-a08a-e8ab2beac619" providerId="AD" clId="Web-{0B84C9BC-0650-4ABB-6983-5ACD2172CDFE}" dt="2024-09-27T22:56:02.533" v="29"/>
          <ac:spMkLst>
            <pc:docMk/>
            <pc:sldMk cId="518794887" sldId="298"/>
            <ac:spMk id="4" creationId="{CFAA2F14-0AC5-130D-DB96-7FE4AC257049}"/>
          </ac:spMkLst>
        </pc:spChg>
        <pc:spChg chg="mod">
          <ac:chgData name="Anders Snell" userId="S::ams21z@fsu.edu::c32d3cf2-4a72-474d-a08a-e8ab2beac619" providerId="AD" clId="Web-{0B84C9BC-0650-4ABB-6983-5ACD2172CDFE}" dt="2024-09-27T22:56:02.533" v="29"/>
          <ac:spMkLst>
            <pc:docMk/>
            <pc:sldMk cId="518794887" sldId="298"/>
            <ac:spMk id="5" creationId="{8275895E-EC76-A879-58DE-3D0E6BFF5276}"/>
          </ac:spMkLst>
        </pc:spChg>
        <pc:spChg chg="del">
          <ac:chgData name="Anders Snell" userId="S::ams21z@fsu.edu::c32d3cf2-4a72-474d-a08a-e8ab2beac619" providerId="AD" clId="Web-{0B84C9BC-0650-4ABB-6983-5ACD2172CDFE}" dt="2024-09-27T22:56:02.533" v="29"/>
          <ac:spMkLst>
            <pc:docMk/>
            <pc:sldMk cId="518794887" sldId="298"/>
            <ac:spMk id="6" creationId="{49584B1A-5F38-90D1-F380-1CA678B40517}"/>
          </ac:spMkLst>
        </pc:spChg>
        <pc:spChg chg="add">
          <ac:chgData name="Anders Snell" userId="S::ams21z@fsu.edu::c32d3cf2-4a72-474d-a08a-e8ab2beac619" providerId="AD" clId="Web-{0B84C9BC-0650-4ABB-6983-5ACD2172CDFE}" dt="2024-09-27T22:56:02.533" v="29"/>
          <ac:spMkLst>
            <pc:docMk/>
            <pc:sldMk cId="518794887" sldId="298"/>
            <ac:spMk id="12" creationId="{195DB34B-DEF0-B60C-EB0E-CDE4F0BED80B}"/>
          </ac:spMkLst>
        </pc:spChg>
        <pc:spChg chg="add">
          <ac:chgData name="Anders Snell" userId="S::ams21z@fsu.edu::c32d3cf2-4a72-474d-a08a-e8ab2beac619" providerId="AD" clId="Web-{0B84C9BC-0650-4ABB-6983-5ACD2172CDFE}" dt="2024-09-27T22:56:02.533" v="29"/>
          <ac:spMkLst>
            <pc:docMk/>
            <pc:sldMk cId="518794887" sldId="298"/>
            <ac:spMk id="14" creationId="{C0B34869-FF2A-9411-5BB5-0178C662C94D}"/>
          </ac:spMkLst>
        </pc:spChg>
        <pc:spChg chg="add del mod">
          <ac:chgData name="Anders Snell" userId="S::ams21z@fsu.edu::c32d3cf2-4a72-474d-a08a-e8ab2beac619" providerId="AD" clId="Web-{0B84C9BC-0650-4ABB-6983-5ACD2172CDFE}" dt="2024-09-27T22:59:58.386" v="51"/>
          <ac:spMkLst>
            <pc:docMk/>
            <pc:sldMk cId="518794887" sldId="298"/>
            <ac:spMk id="95" creationId="{F65AA9AF-1590-B3B8-3598-B6657DAE1317}"/>
          </ac:spMkLst>
        </pc:spChg>
        <pc:spChg chg="add del">
          <ac:chgData name="Anders Snell" userId="S::ams21z@fsu.edu::c32d3cf2-4a72-474d-a08a-e8ab2beac619" providerId="AD" clId="Web-{0B84C9BC-0650-4ABB-6983-5ACD2172CDFE}" dt="2024-09-27T22:59:25.697" v="44"/>
          <ac:spMkLst>
            <pc:docMk/>
            <pc:sldMk cId="518794887" sldId="298"/>
            <ac:spMk id="97" creationId="{DD1813C0-9D96-F9A1-1F6F-C1502C6E1CEA}"/>
          </ac:spMkLst>
        </pc:spChg>
        <pc:spChg chg="add mod">
          <ac:chgData name="Anders Snell" userId="S::ams21z@fsu.edu::c32d3cf2-4a72-474d-a08a-e8ab2beac619" providerId="AD" clId="Web-{0B84C9BC-0650-4ABB-6983-5ACD2172CDFE}" dt="2024-09-27T23:12:45.024" v="244" actId="1076"/>
          <ac:spMkLst>
            <pc:docMk/>
            <pc:sldMk cId="518794887" sldId="298"/>
            <ac:spMk id="102" creationId="{DCDA3114-DB17-8D40-E0EF-F50543D0C6FB}"/>
          </ac:spMkLst>
        </pc:spChg>
        <pc:spChg chg="add del mod">
          <ac:chgData name="Anders Snell" userId="S::ams21z@fsu.edu::c32d3cf2-4a72-474d-a08a-e8ab2beac619" providerId="AD" clId="Web-{0B84C9BC-0650-4ABB-6983-5ACD2172CDFE}" dt="2024-09-27T23:08:34.296" v="169"/>
          <ac:spMkLst>
            <pc:docMk/>
            <pc:sldMk cId="518794887" sldId="298"/>
            <ac:spMk id="103" creationId="{4FB8076E-249D-8396-8A25-DB36DF2186FD}"/>
          </ac:spMkLst>
        </pc:spChg>
        <pc:spChg chg="add mod">
          <ac:chgData name="Anders Snell" userId="S::ams21z@fsu.edu::c32d3cf2-4a72-474d-a08a-e8ab2beac619" providerId="AD" clId="Web-{0B84C9BC-0650-4ABB-6983-5ACD2172CDFE}" dt="2024-09-27T23:12:45.024" v="243" actId="1076"/>
          <ac:spMkLst>
            <pc:docMk/>
            <pc:sldMk cId="518794887" sldId="298"/>
            <ac:spMk id="104" creationId="{E50D2C81-BEFD-30E7-5095-3D1B068E4F22}"/>
          </ac:spMkLst>
        </pc:spChg>
        <pc:graphicFrameChg chg="add del mod modGraphic">
          <ac:chgData name="Anders Snell" userId="S::ams21z@fsu.edu::c32d3cf2-4a72-474d-a08a-e8ab2beac619" providerId="AD" clId="Web-{0B84C9BC-0650-4ABB-6983-5ACD2172CDFE}" dt="2024-09-27T22:59:01.680" v="42"/>
          <ac:graphicFrameMkLst>
            <pc:docMk/>
            <pc:sldMk cId="518794887" sldId="298"/>
            <ac:graphicFrameMk id="8" creationId="{4D45F1F1-6FC9-65D0-FE0E-D0BEBD4F559B}"/>
          </ac:graphicFrameMkLst>
        </pc:graphicFrameChg>
        <pc:picChg chg="add mod ord">
          <ac:chgData name="Anders Snell" userId="S::ams21z@fsu.edu::c32d3cf2-4a72-474d-a08a-e8ab2beac619" providerId="AD" clId="Web-{0B84C9BC-0650-4ABB-6983-5ACD2172CDFE}" dt="2024-09-27T23:12:45.024" v="242" actId="1076"/>
          <ac:picMkLst>
            <pc:docMk/>
            <pc:sldMk cId="518794887" sldId="298"/>
            <ac:picMk id="98" creationId="{AD72F0EA-994F-3C76-8807-AD5FF652D625}"/>
          </ac:picMkLst>
        </pc:picChg>
        <pc:picChg chg="add del mod">
          <ac:chgData name="Anders Snell" userId="S::ams21z@fsu.edu::c32d3cf2-4a72-474d-a08a-e8ab2beac619" providerId="AD" clId="Web-{0B84C9BC-0650-4ABB-6983-5ACD2172CDFE}" dt="2024-09-27T23:01:05.091" v="64"/>
          <ac:picMkLst>
            <pc:docMk/>
            <pc:sldMk cId="518794887" sldId="298"/>
            <ac:picMk id="99" creationId="{3B3102B3-DDCA-D1C0-A7CE-2C230012F578}"/>
          </ac:picMkLst>
        </pc:picChg>
        <pc:picChg chg="add del mod">
          <ac:chgData name="Anders Snell" userId="S::ams21z@fsu.edu::c32d3cf2-4a72-474d-a08a-e8ab2beac619" providerId="AD" clId="Web-{0B84C9BC-0650-4ABB-6983-5ACD2172CDFE}" dt="2024-09-27T23:00:58.888" v="61"/>
          <ac:picMkLst>
            <pc:docMk/>
            <pc:sldMk cId="518794887" sldId="298"/>
            <ac:picMk id="100" creationId="{369A11F7-B48D-9594-7BCB-F27E65E9E250}"/>
          </ac:picMkLst>
        </pc:picChg>
        <pc:picChg chg="add mod ord">
          <ac:chgData name="Anders Snell" userId="S::ams21z@fsu.edu::c32d3cf2-4a72-474d-a08a-e8ab2beac619" providerId="AD" clId="Web-{0B84C9BC-0650-4ABB-6983-5ACD2172CDFE}" dt="2024-09-27T23:12:45.024" v="241" actId="1076"/>
          <ac:picMkLst>
            <pc:docMk/>
            <pc:sldMk cId="518794887" sldId="298"/>
            <ac:picMk id="101" creationId="{97BD4EBA-767C-A9FD-2E42-60589219AB06}"/>
          </ac:picMkLst>
        </pc:picChg>
      </pc:sldChg>
      <pc:sldChg chg="addSp delSp modSp">
        <pc:chgData name="Anders Snell" userId="S::ams21z@fsu.edu::c32d3cf2-4a72-474d-a08a-e8ab2beac619" providerId="AD" clId="Web-{0B84C9BC-0650-4ABB-6983-5ACD2172CDFE}" dt="2024-09-27T23:16:01.628" v="270"/>
        <pc:sldMkLst>
          <pc:docMk/>
          <pc:sldMk cId="3778548523" sldId="299"/>
        </pc:sldMkLst>
        <pc:spChg chg="del">
          <ac:chgData name="Anders Snell" userId="S::ams21z@fsu.edu::c32d3cf2-4a72-474d-a08a-e8ab2beac619" providerId="AD" clId="Web-{0B84C9BC-0650-4ABB-6983-5ACD2172CDFE}" dt="2024-09-27T23:09:18.204" v="175"/>
          <ac:spMkLst>
            <pc:docMk/>
            <pc:sldMk cId="3778548523" sldId="299"/>
            <ac:spMk id="2" creationId="{E55E6E47-AD8E-1B30-BEF6-4B14978643D7}"/>
          </ac:spMkLst>
        </pc:spChg>
        <pc:spChg chg="add mod">
          <ac:chgData name="Anders Snell" userId="S::ams21z@fsu.edu::c32d3cf2-4a72-474d-a08a-e8ab2beac619" providerId="AD" clId="Web-{0B84C9BC-0650-4ABB-6983-5ACD2172CDFE}" dt="2024-09-27T23:15:52.643" v="268"/>
          <ac:spMkLst>
            <pc:docMk/>
            <pc:sldMk cId="3778548523" sldId="299"/>
            <ac:spMk id="8" creationId="{9EF5C787-01C8-2B2C-AF5C-A45C60B1E31D}"/>
          </ac:spMkLst>
        </pc:spChg>
        <pc:spChg chg="add mod">
          <ac:chgData name="Anders Snell" userId="S::ams21z@fsu.edu::c32d3cf2-4a72-474d-a08a-e8ab2beac619" providerId="AD" clId="Web-{0B84C9BC-0650-4ABB-6983-5ACD2172CDFE}" dt="2024-09-27T23:15:56.815" v="269"/>
          <ac:spMkLst>
            <pc:docMk/>
            <pc:sldMk cId="3778548523" sldId="299"/>
            <ac:spMk id="12" creationId="{627BA24B-1D8E-F57A-B498-1BCD45FDC4A6}"/>
          </ac:spMkLst>
        </pc:spChg>
        <pc:spChg chg="add mod">
          <ac:chgData name="Anders Snell" userId="S::ams21z@fsu.edu::c32d3cf2-4a72-474d-a08a-e8ab2beac619" providerId="AD" clId="Web-{0B84C9BC-0650-4ABB-6983-5ACD2172CDFE}" dt="2024-09-27T23:16:01.628" v="270"/>
          <ac:spMkLst>
            <pc:docMk/>
            <pc:sldMk cId="3778548523" sldId="299"/>
            <ac:spMk id="15" creationId="{91234B9D-48A8-B5FC-5E04-ADC2B970BD7D}"/>
          </ac:spMkLst>
        </pc:spChg>
        <pc:spChg chg="add del mod">
          <ac:chgData name="Anders Snell" userId="S::ams21z@fsu.edu::c32d3cf2-4a72-474d-a08a-e8ab2beac619" providerId="AD" clId="Web-{0B84C9BC-0650-4ABB-6983-5ACD2172CDFE}" dt="2024-09-27T23:10:11.831" v="195"/>
          <ac:spMkLst>
            <pc:docMk/>
            <pc:sldMk cId="3778548523" sldId="299"/>
            <ac:spMk id="18" creationId="{6070532E-2AF2-2845-3ACA-D682B8E8F9F1}"/>
          </ac:spMkLst>
        </pc:spChg>
        <pc:picChg chg="add del mod">
          <ac:chgData name="Anders Snell" userId="S::ams21z@fsu.edu::c32d3cf2-4a72-474d-a08a-e8ab2beac619" providerId="AD" clId="Web-{0B84C9BC-0650-4ABB-6983-5ACD2172CDFE}" dt="2024-09-27T23:10:05.643" v="194"/>
          <ac:picMkLst>
            <pc:docMk/>
            <pc:sldMk cId="3778548523" sldId="299"/>
            <ac:picMk id="10" creationId="{A4D0012C-56DC-A8B5-7CEB-3C8816D1C58E}"/>
          </ac:picMkLst>
        </pc:picChg>
        <pc:picChg chg="add del mod">
          <ac:chgData name="Anders Snell" userId="S::ams21z@fsu.edu::c32d3cf2-4a72-474d-a08a-e8ab2beac619" providerId="AD" clId="Web-{0B84C9BC-0650-4ABB-6983-5ACD2172CDFE}" dt="2024-09-27T23:10:04.800" v="193"/>
          <ac:picMkLst>
            <pc:docMk/>
            <pc:sldMk cId="3778548523" sldId="299"/>
            <ac:picMk id="14" creationId="{10AF1BBC-7E13-B612-B8B0-29F10CE53AB2}"/>
          </ac:picMkLst>
        </pc:picChg>
        <pc:picChg chg="add del mod">
          <ac:chgData name="Anders Snell" userId="S::ams21z@fsu.edu::c32d3cf2-4a72-474d-a08a-e8ab2beac619" providerId="AD" clId="Web-{0B84C9BC-0650-4ABB-6983-5ACD2172CDFE}" dt="2024-09-27T23:10:04.096" v="192"/>
          <ac:picMkLst>
            <pc:docMk/>
            <pc:sldMk cId="3778548523" sldId="299"/>
            <ac:picMk id="16" creationId="{3C2EF329-D4E4-F1DC-376B-4BCEA65DCA07}"/>
          </ac:picMkLst>
        </pc:picChg>
        <pc:picChg chg="add mod">
          <ac:chgData name="Anders Snell" userId="S::ams21z@fsu.edu::c32d3cf2-4a72-474d-a08a-e8ab2beac619" providerId="AD" clId="Web-{0B84C9BC-0650-4ABB-6983-5ACD2172CDFE}" dt="2024-09-27T23:15:20.890" v="267"/>
          <ac:picMkLst>
            <pc:docMk/>
            <pc:sldMk cId="3778548523" sldId="299"/>
            <ac:picMk id="19" creationId="{E16002CF-32CC-1661-8A96-BEF92EB7ED25}"/>
          </ac:picMkLst>
        </pc:picChg>
        <pc:picChg chg="add mod">
          <ac:chgData name="Anders Snell" userId="S::ams21z@fsu.edu::c32d3cf2-4a72-474d-a08a-e8ab2beac619" providerId="AD" clId="Web-{0B84C9BC-0650-4ABB-6983-5ACD2172CDFE}" dt="2024-09-27T23:15:17.968" v="266"/>
          <ac:picMkLst>
            <pc:docMk/>
            <pc:sldMk cId="3778548523" sldId="299"/>
            <ac:picMk id="20" creationId="{19964F32-130E-F5DB-6631-25360B90AF49}"/>
          </ac:picMkLst>
        </pc:picChg>
        <pc:picChg chg="add mod">
          <ac:chgData name="Anders Snell" userId="S::ams21z@fsu.edu::c32d3cf2-4a72-474d-a08a-e8ab2beac619" providerId="AD" clId="Web-{0B84C9BC-0650-4ABB-6983-5ACD2172CDFE}" dt="2024-09-27T23:15:14.624" v="265"/>
          <ac:picMkLst>
            <pc:docMk/>
            <pc:sldMk cId="3778548523" sldId="299"/>
            <ac:picMk id="21" creationId="{9865B17C-3C1C-E8E1-599A-8FB5B3CCA5FA}"/>
          </ac:picMkLst>
        </pc:picChg>
      </pc:sldChg>
    </pc:docChg>
  </pc:docChgLst>
  <pc:docChgLst>
    <pc:chgData name="Anders Snell" userId="S::ams21z@fsu.edu::c32d3cf2-4a72-474d-a08a-e8ab2beac619" providerId="AD" clId="Web-{D9223624-E275-D152-6E1F-2A0EC3D2A800}"/>
    <pc:docChg chg="modSld">
      <pc:chgData name="Anders Snell" userId="S::ams21z@fsu.edu::c32d3cf2-4a72-474d-a08a-e8ab2beac619" providerId="AD" clId="Web-{D9223624-E275-D152-6E1F-2A0EC3D2A800}" dt="2024-10-08T19:36:41.720" v="69" actId="1076"/>
      <pc:docMkLst>
        <pc:docMk/>
      </pc:docMkLst>
      <pc:sldChg chg="addSp delSp modSp">
        <pc:chgData name="Anders Snell" userId="S::ams21z@fsu.edu::c32d3cf2-4a72-474d-a08a-e8ab2beac619" providerId="AD" clId="Web-{D9223624-E275-D152-6E1F-2A0EC3D2A800}" dt="2024-10-08T19:36:41.720" v="69" actId="1076"/>
        <pc:sldMkLst>
          <pc:docMk/>
          <pc:sldMk cId="2244344541" sldId="305"/>
        </pc:sldMkLst>
        <pc:spChg chg="add mod">
          <ac:chgData name="Anders Snell" userId="S::ams21z@fsu.edu::c32d3cf2-4a72-474d-a08a-e8ab2beac619" providerId="AD" clId="Web-{D9223624-E275-D152-6E1F-2A0EC3D2A800}" dt="2024-10-08T19:36:36.001" v="68" actId="1076"/>
          <ac:spMkLst>
            <pc:docMk/>
            <pc:sldMk cId="2244344541" sldId="305"/>
            <ac:spMk id="52" creationId="{DD5C4079-3E3B-2472-186A-2A6E8B61790E}"/>
          </ac:spMkLst>
        </pc:spChg>
        <pc:spChg chg="add del mod">
          <ac:chgData name="Anders Snell" userId="S::ams21z@fsu.edu::c32d3cf2-4a72-474d-a08a-e8ab2beac619" providerId="AD" clId="Web-{D9223624-E275-D152-6E1F-2A0EC3D2A800}" dt="2024-10-08T19:28:17.374" v="6"/>
          <ac:spMkLst>
            <pc:docMk/>
            <pc:sldMk cId="2244344541" sldId="305"/>
            <ac:spMk id="53" creationId="{FD1A6213-2E8F-DF9A-CF8B-C0A0D0297182}"/>
          </ac:spMkLst>
        </pc:spChg>
        <pc:spChg chg="add del mod">
          <ac:chgData name="Anders Snell" userId="S::ams21z@fsu.edu::c32d3cf2-4a72-474d-a08a-e8ab2beac619" providerId="AD" clId="Web-{D9223624-E275-D152-6E1F-2A0EC3D2A800}" dt="2024-10-08T19:31:46.600" v="55"/>
          <ac:spMkLst>
            <pc:docMk/>
            <pc:sldMk cId="2244344541" sldId="305"/>
            <ac:spMk id="54" creationId="{F5874D03-FF7F-A08A-9F2F-86E88C0FF02E}"/>
          </ac:spMkLst>
        </pc:spChg>
        <pc:spChg chg="add mod">
          <ac:chgData name="Anders Snell" userId="S::ams21z@fsu.edu::c32d3cf2-4a72-474d-a08a-e8ab2beac619" providerId="AD" clId="Web-{D9223624-E275-D152-6E1F-2A0EC3D2A800}" dt="2024-10-08T19:36:41.720" v="69" actId="1076"/>
          <ac:spMkLst>
            <pc:docMk/>
            <pc:sldMk cId="2244344541" sldId="305"/>
            <ac:spMk id="55" creationId="{D80F5FC8-C505-1794-61E4-56BD4F6F06CC}"/>
          </ac:spMkLst>
        </pc:spChg>
        <pc:spChg chg="mod">
          <ac:chgData name="Anders Snell" userId="S::ams21z@fsu.edu::c32d3cf2-4a72-474d-a08a-e8ab2beac619" providerId="AD" clId="Web-{D9223624-E275-D152-6E1F-2A0EC3D2A800}" dt="2024-10-08T19:31:11.818" v="48" actId="1076"/>
          <ac:spMkLst>
            <pc:docMk/>
            <pc:sldMk cId="2244344541" sldId="305"/>
            <ac:spMk id="79" creationId="{880D85F9-3395-5BF6-0D9B-B025FD339722}"/>
          </ac:spMkLst>
        </pc:spChg>
      </pc:sldChg>
      <pc:sldChg chg="modSp">
        <pc:chgData name="Anders Snell" userId="S::ams21z@fsu.edu::c32d3cf2-4a72-474d-a08a-e8ab2beac619" providerId="AD" clId="Web-{D9223624-E275-D152-6E1F-2A0EC3D2A800}" dt="2024-10-08T19:30:40.614" v="43" actId="20577"/>
        <pc:sldMkLst>
          <pc:docMk/>
          <pc:sldMk cId="2527315304" sldId="309"/>
        </pc:sldMkLst>
        <pc:spChg chg="mod">
          <ac:chgData name="Anders Snell" userId="S::ams21z@fsu.edu::c32d3cf2-4a72-474d-a08a-e8ab2beac619" providerId="AD" clId="Web-{D9223624-E275-D152-6E1F-2A0EC3D2A800}" dt="2024-10-08T19:30:40.614" v="43" actId="20577"/>
          <ac:spMkLst>
            <pc:docMk/>
            <pc:sldMk cId="2527315304" sldId="309"/>
            <ac:spMk id="54" creationId="{47D61633-7115-86ED-1060-0DFCB88BE264}"/>
          </ac:spMkLst>
        </pc:spChg>
      </pc:sldChg>
    </pc:docChg>
  </pc:docChgLst>
  <pc:docChgLst>
    <pc:chgData name="Megan Jadush" userId="S::mmj20bd@fsu.edu::f366f1ef-3374-422c-a9df-d35b78e451a8" providerId="AD" clId="Web-{6F9C8492-6A9E-A986-5E99-1205F0CC734C}"/>
    <pc:docChg chg="modSld">
      <pc:chgData name="Megan Jadush" userId="S::mmj20bd@fsu.edu::f366f1ef-3374-422c-a9df-d35b78e451a8" providerId="AD" clId="Web-{6F9C8492-6A9E-A986-5E99-1205F0CC734C}" dt="2024-10-06T15:15:35.047" v="548"/>
      <pc:docMkLst>
        <pc:docMk/>
      </pc:docMkLst>
      <pc:sldChg chg="addSp modSp">
        <pc:chgData name="Megan Jadush" userId="S::mmj20bd@fsu.edu::f366f1ef-3374-422c-a9df-d35b78e451a8" providerId="AD" clId="Web-{6F9C8492-6A9E-A986-5E99-1205F0CC734C}" dt="2024-10-06T14:49:32.759" v="370" actId="1076"/>
        <pc:sldMkLst>
          <pc:docMk/>
          <pc:sldMk cId="1390958407" sldId="300"/>
        </pc:sldMkLst>
        <pc:spChg chg="add mod">
          <ac:chgData name="Megan Jadush" userId="S::mmj20bd@fsu.edu::f366f1ef-3374-422c-a9df-d35b78e451a8" providerId="AD" clId="Web-{6F9C8492-6A9E-A986-5E99-1205F0CC734C}" dt="2024-10-06T14:49:32.744" v="369" actId="1076"/>
          <ac:spMkLst>
            <pc:docMk/>
            <pc:sldMk cId="1390958407" sldId="300"/>
            <ac:spMk id="2" creationId="{3FE990E2-2BA1-269E-11CD-303BB75CB22F}"/>
          </ac:spMkLst>
        </pc:spChg>
        <pc:spChg chg="mod">
          <ac:chgData name="Megan Jadush" userId="S::mmj20bd@fsu.edu::f366f1ef-3374-422c-a9df-d35b78e451a8" providerId="AD" clId="Web-{6F9C8492-6A9E-A986-5E99-1205F0CC734C}" dt="2024-10-06T14:49:32.697" v="363" actId="1076"/>
          <ac:spMkLst>
            <pc:docMk/>
            <pc:sldMk cId="1390958407" sldId="300"/>
            <ac:spMk id="8" creationId="{0D3E7926-890C-A0D9-10A1-962E3C6BDC42}"/>
          </ac:spMkLst>
        </pc:spChg>
        <pc:spChg chg="mod">
          <ac:chgData name="Megan Jadush" userId="S::mmj20bd@fsu.edu::f366f1ef-3374-422c-a9df-d35b78e451a8" providerId="AD" clId="Web-{6F9C8492-6A9E-A986-5E99-1205F0CC734C}" dt="2024-10-06T14:49:32.728" v="367" actId="1076"/>
          <ac:spMkLst>
            <pc:docMk/>
            <pc:sldMk cId="1390958407" sldId="300"/>
            <ac:spMk id="10" creationId="{01FADD11-C20C-C0CA-BAFF-87712B92407A}"/>
          </ac:spMkLst>
        </pc:spChg>
        <pc:spChg chg="mod">
          <ac:chgData name="Megan Jadush" userId="S::mmj20bd@fsu.edu::f366f1ef-3374-422c-a9df-d35b78e451a8" providerId="AD" clId="Web-{6F9C8492-6A9E-A986-5E99-1205F0CC734C}" dt="2024-10-06T14:49:32.728" v="368" actId="1076"/>
          <ac:spMkLst>
            <pc:docMk/>
            <pc:sldMk cId="1390958407" sldId="300"/>
            <ac:spMk id="11" creationId="{3DD7EB66-A227-DA54-BCA1-D66E547ED244}"/>
          </ac:spMkLst>
        </pc:spChg>
        <pc:picChg chg="add mod">
          <ac:chgData name="Megan Jadush" userId="S::mmj20bd@fsu.edu::f366f1ef-3374-422c-a9df-d35b78e451a8" providerId="AD" clId="Web-{6F9C8492-6A9E-A986-5E99-1205F0CC734C}" dt="2024-10-06T14:49:32.712" v="364" actId="1076"/>
          <ac:picMkLst>
            <pc:docMk/>
            <pc:sldMk cId="1390958407" sldId="300"/>
            <ac:picMk id="3" creationId="{ACB979D5-6C7F-F87A-A258-C2DC650479A7}"/>
          </ac:picMkLst>
        </pc:picChg>
        <pc:picChg chg="add mod">
          <ac:chgData name="Megan Jadush" userId="S::mmj20bd@fsu.edu::f366f1ef-3374-422c-a9df-d35b78e451a8" providerId="AD" clId="Web-{6F9C8492-6A9E-A986-5E99-1205F0CC734C}" dt="2024-10-06T14:49:32.712" v="365" actId="1076"/>
          <ac:picMkLst>
            <pc:docMk/>
            <pc:sldMk cId="1390958407" sldId="300"/>
            <ac:picMk id="7" creationId="{EFFC9B55-081C-A9F8-4D5D-EB8B3FA1BAA7}"/>
          </ac:picMkLst>
        </pc:picChg>
        <pc:picChg chg="add mod">
          <ac:chgData name="Megan Jadush" userId="S::mmj20bd@fsu.edu::f366f1ef-3374-422c-a9df-d35b78e451a8" providerId="AD" clId="Web-{6F9C8492-6A9E-A986-5E99-1205F0CC734C}" dt="2024-10-06T14:49:32.759" v="370" actId="1076"/>
          <ac:picMkLst>
            <pc:docMk/>
            <pc:sldMk cId="1390958407" sldId="300"/>
            <ac:picMk id="9" creationId="{0D3647BF-F200-0B99-F232-A9A10544E48D}"/>
          </ac:picMkLst>
        </pc:picChg>
        <pc:picChg chg="add mod">
          <ac:chgData name="Megan Jadush" userId="S::mmj20bd@fsu.edu::f366f1ef-3374-422c-a9df-d35b78e451a8" providerId="AD" clId="Web-{6F9C8492-6A9E-A986-5E99-1205F0CC734C}" dt="2024-10-06T14:49:32.712" v="366" actId="1076"/>
          <ac:picMkLst>
            <pc:docMk/>
            <pc:sldMk cId="1390958407" sldId="300"/>
            <ac:picMk id="12" creationId="{F2594033-F7FE-D005-89A9-3D346DAAD29F}"/>
          </ac:picMkLst>
        </pc:picChg>
      </pc:sldChg>
      <pc:sldChg chg="addSp delSp modSp">
        <pc:chgData name="Megan Jadush" userId="S::mmj20bd@fsu.edu::f366f1ef-3374-422c-a9df-d35b78e451a8" providerId="AD" clId="Web-{6F9C8492-6A9E-A986-5E99-1205F0CC734C}" dt="2024-10-06T15:15:35.047" v="548"/>
        <pc:sldMkLst>
          <pc:docMk/>
          <pc:sldMk cId="3163970683" sldId="302"/>
        </pc:sldMkLst>
        <pc:spChg chg="del">
          <ac:chgData name="Megan Jadush" userId="S::mmj20bd@fsu.edu::f366f1ef-3374-422c-a9df-d35b78e451a8" providerId="AD" clId="Web-{6F9C8492-6A9E-A986-5E99-1205F0CC734C}" dt="2024-10-06T15:05:54.448" v="475"/>
          <ac:spMkLst>
            <pc:docMk/>
            <pc:sldMk cId="3163970683" sldId="302"/>
            <ac:spMk id="7" creationId="{0C96ED6A-47A7-BFC2-6108-F59AE324B10D}"/>
          </ac:spMkLst>
        </pc:spChg>
        <pc:spChg chg="del">
          <ac:chgData name="Megan Jadush" userId="S::mmj20bd@fsu.edu::f366f1ef-3374-422c-a9df-d35b78e451a8" providerId="AD" clId="Web-{6F9C8492-6A9E-A986-5E99-1205F0CC734C}" dt="2024-10-06T15:05:54.448" v="474"/>
          <ac:spMkLst>
            <pc:docMk/>
            <pc:sldMk cId="3163970683" sldId="302"/>
            <ac:spMk id="8" creationId="{1F1476CF-75E8-F268-A2BD-2C28F60094F7}"/>
          </ac:spMkLst>
        </pc:spChg>
        <pc:spChg chg="del">
          <ac:chgData name="Megan Jadush" userId="S::mmj20bd@fsu.edu::f366f1ef-3374-422c-a9df-d35b78e451a8" providerId="AD" clId="Web-{6F9C8492-6A9E-A986-5E99-1205F0CC734C}" dt="2024-10-06T15:05:54.448" v="473"/>
          <ac:spMkLst>
            <pc:docMk/>
            <pc:sldMk cId="3163970683" sldId="302"/>
            <ac:spMk id="9" creationId="{AE3A6138-267D-ED60-ED7C-335BF1B8A5DA}"/>
          </ac:spMkLst>
        </pc:spChg>
        <pc:spChg chg="del">
          <ac:chgData name="Megan Jadush" userId="S::mmj20bd@fsu.edu::f366f1ef-3374-422c-a9df-d35b78e451a8" providerId="AD" clId="Web-{6F9C8492-6A9E-A986-5E99-1205F0CC734C}" dt="2024-10-06T15:05:54.448" v="472"/>
          <ac:spMkLst>
            <pc:docMk/>
            <pc:sldMk cId="3163970683" sldId="302"/>
            <ac:spMk id="10" creationId="{3385BBC2-14F0-C234-842A-E8C229F416E3}"/>
          </ac:spMkLst>
        </pc:spChg>
        <pc:spChg chg="add">
          <ac:chgData name="Megan Jadush" userId="S::mmj20bd@fsu.edu::f366f1ef-3374-422c-a9df-d35b78e451a8" providerId="AD" clId="Web-{6F9C8492-6A9E-A986-5E99-1205F0CC734C}" dt="2024-10-06T15:15:35.047" v="548"/>
          <ac:spMkLst>
            <pc:docMk/>
            <pc:sldMk cId="3163970683" sldId="302"/>
            <ac:spMk id="1290" creationId="{ABC34AC7-3232-5002-E3B0-3D9B7A058344}"/>
          </ac:spMkLst>
        </pc:spChg>
        <pc:graphicFrameChg chg="add mod modGraphic">
          <ac:chgData name="Megan Jadush" userId="S::mmj20bd@fsu.edu::f366f1ef-3374-422c-a9df-d35b78e451a8" providerId="AD" clId="Web-{6F9C8492-6A9E-A986-5E99-1205F0CC734C}" dt="2024-10-06T15:13:14.665" v="543" actId="14100"/>
          <ac:graphicFrameMkLst>
            <pc:docMk/>
            <pc:sldMk cId="3163970683" sldId="302"/>
            <ac:graphicFrameMk id="11" creationId="{F9BEF498-52F5-5CFE-0A45-0E295DC0EBB2}"/>
          </ac:graphicFrameMkLst>
        </pc:graphicFrameChg>
        <pc:picChg chg="add mod">
          <ac:chgData name="Megan Jadush" userId="S::mmj20bd@fsu.edu::f366f1ef-3374-422c-a9df-d35b78e451a8" providerId="AD" clId="Web-{6F9C8492-6A9E-A986-5E99-1205F0CC734C}" dt="2024-10-06T15:15:11.809" v="547" actId="1076"/>
          <ac:picMkLst>
            <pc:docMk/>
            <pc:sldMk cId="3163970683" sldId="302"/>
            <ac:picMk id="1289" creationId="{3B664DED-10D6-D796-7EF6-035AF8AD8FC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78B3D-0C81-4C85-A5CC-8AB2DDFDE07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96B409E-A158-4158-B690-7F2BB54186EE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Andrew </a:t>
          </a:r>
          <a:r>
            <a:rPr lang="en-US" err="1">
              <a:latin typeface="Calibri"/>
              <a:ea typeface="Calibri"/>
              <a:cs typeface="Calibri"/>
            </a:rPr>
            <a:t>Rassweiler</a:t>
          </a:r>
          <a:r>
            <a:rPr lang="en-US">
              <a:latin typeface="Calibri"/>
              <a:ea typeface="Calibri"/>
              <a:cs typeface="Calibri"/>
            </a:rPr>
            <a:t> </a:t>
          </a:r>
        </a:p>
      </dgm:t>
    </dgm:pt>
    <dgm:pt modelId="{6DFD2801-506B-4543-989A-2A5E3A067E06}" type="parTrans" cxnId="{9DB56671-C5F1-454D-AB7D-B506A6AE7FD8}">
      <dgm:prSet/>
      <dgm:spPr/>
      <dgm:t>
        <a:bodyPr/>
        <a:lstStyle/>
        <a:p>
          <a:endParaRPr lang="en-US"/>
        </a:p>
      </dgm:t>
    </dgm:pt>
    <dgm:pt modelId="{3C86BC22-20DF-4BA9-8269-6AD27535210B}" type="sibTrans" cxnId="{9DB56671-C5F1-454D-AB7D-B506A6AE7FD8}">
      <dgm:prSet/>
      <dgm:spPr/>
      <dgm:t>
        <a:bodyPr/>
        <a:lstStyle/>
        <a:p>
          <a:endParaRPr lang="en-US"/>
        </a:p>
      </dgm:t>
    </dgm:pt>
    <dgm:pt modelId="{FBF50239-7165-48E0-8B9F-24D9359E8A10}">
      <dgm:prSet phldrT="[Text]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Investor, Decision Maker, Receiver</a:t>
          </a:r>
        </a:p>
      </dgm:t>
    </dgm:pt>
    <dgm:pt modelId="{00C258BE-A735-4F23-B886-8317D6C10FE1}" type="parTrans" cxnId="{2374BC8B-D80D-4B27-848C-52F4F5ED394D}">
      <dgm:prSet/>
      <dgm:spPr/>
      <dgm:t>
        <a:bodyPr/>
        <a:lstStyle/>
        <a:p>
          <a:endParaRPr lang="en-US"/>
        </a:p>
      </dgm:t>
    </dgm:pt>
    <dgm:pt modelId="{AC84E424-5DB2-4FFB-BA1E-C94E3ADBFFE4}" type="sibTrans" cxnId="{2374BC8B-D80D-4B27-848C-52F4F5ED394D}">
      <dgm:prSet/>
      <dgm:spPr/>
      <dgm:t>
        <a:bodyPr/>
        <a:lstStyle/>
        <a:p>
          <a:endParaRPr lang="en-US"/>
        </a:p>
      </dgm:t>
    </dgm:pt>
    <dgm:pt modelId="{E0E9096F-49AD-46DD-8746-3ADF0F98FC6C}">
      <dgm:prSet phldrT="[Text]" phldr="0"/>
      <dgm:spPr/>
      <dgm:t>
        <a:bodyPr/>
        <a:lstStyle/>
        <a:p>
          <a:pPr rtl="0"/>
          <a:r>
            <a:rPr lang="en-US" err="1">
              <a:latin typeface="Calibri"/>
              <a:ea typeface="Calibri"/>
              <a:cs typeface="Calibri"/>
            </a:rPr>
            <a:t>Rassweiler</a:t>
          </a:r>
          <a:r>
            <a:rPr lang="en-US">
              <a:latin typeface="Calibri"/>
              <a:ea typeface="Calibri"/>
              <a:cs typeface="Calibri"/>
            </a:rPr>
            <a:t> Laboratory </a:t>
          </a:r>
        </a:p>
      </dgm:t>
    </dgm:pt>
    <dgm:pt modelId="{4203C2ED-6521-4DB0-B498-595C1C821DEC}" type="parTrans" cxnId="{E1C690B6-51F0-4A8A-A4C3-840B2CFC1212}">
      <dgm:prSet/>
      <dgm:spPr/>
      <dgm:t>
        <a:bodyPr/>
        <a:lstStyle/>
        <a:p>
          <a:endParaRPr lang="en-US"/>
        </a:p>
      </dgm:t>
    </dgm:pt>
    <dgm:pt modelId="{65B459F0-565B-4E87-939F-A64C1FD2022A}" type="sibTrans" cxnId="{E1C690B6-51F0-4A8A-A4C3-840B2CFC1212}">
      <dgm:prSet/>
      <dgm:spPr/>
      <dgm:t>
        <a:bodyPr/>
        <a:lstStyle/>
        <a:p>
          <a:endParaRPr lang="en-US"/>
        </a:p>
      </dgm:t>
    </dgm:pt>
    <dgm:pt modelId="{CF655CF9-3E4B-42A6-87B2-D63D0063F45B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Operator </a:t>
          </a:r>
        </a:p>
      </dgm:t>
    </dgm:pt>
    <dgm:pt modelId="{F59A4784-6229-4D1A-A0D5-AEED85D15A24}" type="parTrans" cxnId="{0727C475-0C43-4461-B225-06A005F4661E}">
      <dgm:prSet/>
      <dgm:spPr/>
      <dgm:t>
        <a:bodyPr/>
        <a:lstStyle/>
        <a:p>
          <a:endParaRPr lang="en-US"/>
        </a:p>
      </dgm:t>
    </dgm:pt>
    <dgm:pt modelId="{B1E2D243-6946-442D-AB69-82C82F1D57BF}" type="sibTrans" cxnId="{0727C475-0C43-4461-B225-06A005F4661E}">
      <dgm:prSet/>
      <dgm:spPr/>
      <dgm:t>
        <a:bodyPr/>
        <a:lstStyle/>
        <a:p>
          <a:endParaRPr lang="en-US"/>
        </a:p>
      </dgm:t>
    </dgm:pt>
    <dgm:pt modelId="{4707491C-CC5E-459D-B940-58818DD0B545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Shayne McConomy</a:t>
          </a:r>
        </a:p>
      </dgm:t>
    </dgm:pt>
    <dgm:pt modelId="{4BC230A7-9697-4E34-80CA-B7E0CF1FEFF2}" type="parTrans" cxnId="{C9F4B09D-1E77-4FD6-B082-FAC4C9C776EE}">
      <dgm:prSet/>
      <dgm:spPr/>
    </dgm:pt>
    <dgm:pt modelId="{E4FC3E60-A8D4-456C-96F5-A0844B57517C}" type="sibTrans" cxnId="{C9F4B09D-1E77-4FD6-B082-FAC4C9C776EE}">
      <dgm:prSet/>
      <dgm:spPr/>
    </dgm:pt>
    <dgm:pt modelId="{F4E01842-3B97-4FA2-84E8-C68645EE2989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Manager </a:t>
          </a:r>
        </a:p>
      </dgm:t>
    </dgm:pt>
    <dgm:pt modelId="{BFB44795-EEBA-412C-8499-1B902C0623AD}" type="parTrans" cxnId="{970AC6B1-78C2-4E5C-BCD5-562768A12285}">
      <dgm:prSet/>
      <dgm:spPr/>
    </dgm:pt>
    <dgm:pt modelId="{96E99926-D465-4377-88E2-EFF7BF9909C1}" type="sibTrans" cxnId="{970AC6B1-78C2-4E5C-BCD5-562768A12285}">
      <dgm:prSet/>
      <dgm:spPr/>
    </dgm:pt>
    <dgm:pt modelId="{1EC0E626-AB4D-4154-BB93-664AF81CECD5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Jonathan Clark</a:t>
          </a:r>
        </a:p>
      </dgm:t>
    </dgm:pt>
    <dgm:pt modelId="{D765AB20-3C69-4B0E-9DF0-839E2993BD31}" type="parTrans" cxnId="{FA432109-99D1-49E6-BED1-A73C9F2142FF}">
      <dgm:prSet/>
      <dgm:spPr/>
    </dgm:pt>
    <dgm:pt modelId="{B7E5B213-68CA-4EA9-9A87-CE28A1E850C6}" type="sibTrans" cxnId="{FA432109-99D1-49E6-BED1-A73C9F2142FF}">
      <dgm:prSet/>
      <dgm:spPr/>
    </dgm:pt>
    <dgm:pt modelId="{717766C4-258D-4861-AA1A-1405D0F6C413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Expert</a:t>
          </a:r>
        </a:p>
      </dgm:t>
    </dgm:pt>
    <dgm:pt modelId="{B156D0A3-00F6-4586-A9B6-F5A9D582E81F}" type="parTrans" cxnId="{F9B23199-6E1B-4EC4-BEC1-5AAA64462DEC}">
      <dgm:prSet/>
      <dgm:spPr/>
    </dgm:pt>
    <dgm:pt modelId="{7D9EBAAF-9555-492B-AC0A-727BBE3CBB1C}" type="sibTrans" cxnId="{F9B23199-6E1B-4EC4-BEC1-5AAA64462DEC}">
      <dgm:prSet/>
      <dgm:spPr/>
    </dgm:pt>
    <dgm:pt modelId="{9BB6D3AF-E134-4AED-BADD-1B6EDA5E2847}" type="pres">
      <dgm:prSet presAssocID="{D0B78B3D-0C81-4C85-A5CC-8AB2DDFDE070}" presName="linear" presStyleCnt="0">
        <dgm:presLayoutVars>
          <dgm:animLvl val="lvl"/>
          <dgm:resizeHandles val="exact"/>
        </dgm:presLayoutVars>
      </dgm:prSet>
      <dgm:spPr/>
    </dgm:pt>
    <dgm:pt modelId="{38CAF227-8C0F-4827-8844-A37B45A9B246}" type="pres">
      <dgm:prSet presAssocID="{C96B409E-A158-4158-B690-7F2BB54186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DD19FB-3D0E-462C-A67C-0A337D912FBE}" type="pres">
      <dgm:prSet presAssocID="{C96B409E-A158-4158-B690-7F2BB54186EE}" presName="childText" presStyleLbl="revTx" presStyleIdx="0" presStyleCnt="4">
        <dgm:presLayoutVars>
          <dgm:bulletEnabled val="1"/>
        </dgm:presLayoutVars>
      </dgm:prSet>
      <dgm:spPr/>
    </dgm:pt>
    <dgm:pt modelId="{73A66108-13FA-40F9-98B5-452C5F57E22F}" type="pres">
      <dgm:prSet presAssocID="{E0E9096F-49AD-46DD-8746-3ADF0F98FC6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770B43E-9736-425F-A3DD-C903284F36A7}" type="pres">
      <dgm:prSet presAssocID="{E0E9096F-49AD-46DD-8746-3ADF0F98FC6C}" presName="childText" presStyleLbl="revTx" presStyleIdx="1" presStyleCnt="4">
        <dgm:presLayoutVars>
          <dgm:bulletEnabled val="1"/>
        </dgm:presLayoutVars>
      </dgm:prSet>
      <dgm:spPr/>
    </dgm:pt>
    <dgm:pt modelId="{8CDB42F7-6103-4EB6-B6B3-E4E4890CA15C}" type="pres">
      <dgm:prSet presAssocID="{4707491C-CC5E-459D-B940-58818DD0B5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5B79CE2-99FB-46A0-B2CA-51C4A2DA2271}" type="pres">
      <dgm:prSet presAssocID="{4707491C-CC5E-459D-B940-58818DD0B545}" presName="childText" presStyleLbl="revTx" presStyleIdx="2" presStyleCnt="4">
        <dgm:presLayoutVars>
          <dgm:bulletEnabled val="1"/>
        </dgm:presLayoutVars>
      </dgm:prSet>
      <dgm:spPr/>
    </dgm:pt>
    <dgm:pt modelId="{808682E5-172C-46B9-99D4-7ABF32F1E40B}" type="pres">
      <dgm:prSet presAssocID="{1EC0E626-AB4D-4154-BB93-664AF81CECD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633758B-B70D-45E3-8ED7-E06942469E5A}" type="pres">
      <dgm:prSet presAssocID="{1EC0E626-AB4D-4154-BB93-664AF81CECD5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A432109-99D1-49E6-BED1-A73C9F2142FF}" srcId="{D0B78B3D-0C81-4C85-A5CC-8AB2DDFDE070}" destId="{1EC0E626-AB4D-4154-BB93-664AF81CECD5}" srcOrd="3" destOrd="0" parTransId="{D765AB20-3C69-4B0E-9DF0-839E2993BD31}" sibTransId="{B7E5B213-68CA-4EA9-9A87-CE28A1E850C6}"/>
    <dgm:cxn modelId="{69FE8F0E-6E50-4654-B6C3-D76D475CF495}" type="presOf" srcId="{FBF50239-7165-48E0-8B9F-24D9359E8A10}" destId="{6DDD19FB-3D0E-462C-A67C-0A337D912FBE}" srcOrd="0" destOrd="0" presId="urn:microsoft.com/office/officeart/2005/8/layout/vList2"/>
    <dgm:cxn modelId="{C94E2A25-3B3A-450E-BA07-5320F0A3B4DA}" type="presOf" srcId="{C96B409E-A158-4158-B690-7F2BB54186EE}" destId="{38CAF227-8C0F-4827-8844-A37B45A9B246}" srcOrd="0" destOrd="0" presId="urn:microsoft.com/office/officeart/2005/8/layout/vList2"/>
    <dgm:cxn modelId="{9B30562F-6D11-4F99-9D10-0C2683C5A14C}" type="presOf" srcId="{1EC0E626-AB4D-4154-BB93-664AF81CECD5}" destId="{808682E5-172C-46B9-99D4-7ABF32F1E40B}" srcOrd="0" destOrd="0" presId="urn:microsoft.com/office/officeart/2005/8/layout/vList2"/>
    <dgm:cxn modelId="{0A176E37-B92D-4959-AFA8-B1A61E14B40D}" type="presOf" srcId="{D0B78B3D-0C81-4C85-A5CC-8AB2DDFDE070}" destId="{9BB6D3AF-E134-4AED-BADD-1B6EDA5E2847}" srcOrd="0" destOrd="0" presId="urn:microsoft.com/office/officeart/2005/8/layout/vList2"/>
    <dgm:cxn modelId="{9DB56671-C5F1-454D-AB7D-B506A6AE7FD8}" srcId="{D0B78B3D-0C81-4C85-A5CC-8AB2DDFDE070}" destId="{C96B409E-A158-4158-B690-7F2BB54186EE}" srcOrd="0" destOrd="0" parTransId="{6DFD2801-506B-4543-989A-2A5E3A067E06}" sibTransId="{3C86BC22-20DF-4BA9-8269-6AD27535210B}"/>
    <dgm:cxn modelId="{0727C475-0C43-4461-B225-06A005F4661E}" srcId="{E0E9096F-49AD-46DD-8746-3ADF0F98FC6C}" destId="{CF655CF9-3E4B-42A6-87B2-D63D0063F45B}" srcOrd="0" destOrd="0" parTransId="{F59A4784-6229-4D1A-A0D5-AEED85D15A24}" sibTransId="{B1E2D243-6946-442D-AB69-82C82F1D57BF}"/>
    <dgm:cxn modelId="{ACBFBC7D-EC32-4F05-8410-597B79EC533D}" type="presOf" srcId="{E0E9096F-49AD-46DD-8746-3ADF0F98FC6C}" destId="{73A66108-13FA-40F9-98B5-452C5F57E22F}" srcOrd="0" destOrd="0" presId="urn:microsoft.com/office/officeart/2005/8/layout/vList2"/>
    <dgm:cxn modelId="{BFF6C17E-48EC-476F-A783-6A8BDB571A8E}" type="presOf" srcId="{717766C4-258D-4861-AA1A-1405D0F6C413}" destId="{F633758B-B70D-45E3-8ED7-E06942469E5A}" srcOrd="0" destOrd="0" presId="urn:microsoft.com/office/officeart/2005/8/layout/vList2"/>
    <dgm:cxn modelId="{2374BC8B-D80D-4B27-848C-52F4F5ED394D}" srcId="{C96B409E-A158-4158-B690-7F2BB54186EE}" destId="{FBF50239-7165-48E0-8B9F-24D9359E8A10}" srcOrd="0" destOrd="0" parTransId="{00C258BE-A735-4F23-B886-8317D6C10FE1}" sibTransId="{AC84E424-5DB2-4FFB-BA1E-C94E3ADBFFE4}"/>
    <dgm:cxn modelId="{F9B23199-6E1B-4EC4-BEC1-5AAA64462DEC}" srcId="{1EC0E626-AB4D-4154-BB93-664AF81CECD5}" destId="{717766C4-258D-4861-AA1A-1405D0F6C413}" srcOrd="0" destOrd="0" parTransId="{B156D0A3-00F6-4586-A9B6-F5A9D582E81F}" sibTransId="{7D9EBAAF-9555-492B-AC0A-727BBE3CBB1C}"/>
    <dgm:cxn modelId="{B7BECE9C-9D74-4BFC-BE5B-19FCFBF8115E}" type="presOf" srcId="{4707491C-CC5E-459D-B940-58818DD0B545}" destId="{8CDB42F7-6103-4EB6-B6B3-E4E4890CA15C}" srcOrd="0" destOrd="0" presId="urn:microsoft.com/office/officeart/2005/8/layout/vList2"/>
    <dgm:cxn modelId="{C9F4B09D-1E77-4FD6-B082-FAC4C9C776EE}" srcId="{D0B78B3D-0C81-4C85-A5CC-8AB2DDFDE070}" destId="{4707491C-CC5E-459D-B940-58818DD0B545}" srcOrd="2" destOrd="0" parTransId="{4BC230A7-9697-4E34-80CA-B7E0CF1FEFF2}" sibTransId="{E4FC3E60-A8D4-456C-96F5-A0844B57517C}"/>
    <dgm:cxn modelId="{970AC6B1-78C2-4E5C-BCD5-562768A12285}" srcId="{4707491C-CC5E-459D-B940-58818DD0B545}" destId="{F4E01842-3B97-4FA2-84E8-C68645EE2989}" srcOrd="0" destOrd="0" parTransId="{BFB44795-EEBA-412C-8499-1B902C0623AD}" sibTransId="{96E99926-D465-4377-88E2-EFF7BF9909C1}"/>
    <dgm:cxn modelId="{E1C690B6-51F0-4A8A-A4C3-840B2CFC1212}" srcId="{D0B78B3D-0C81-4C85-A5CC-8AB2DDFDE070}" destId="{E0E9096F-49AD-46DD-8746-3ADF0F98FC6C}" srcOrd="1" destOrd="0" parTransId="{4203C2ED-6521-4DB0-B498-595C1C821DEC}" sibTransId="{65B459F0-565B-4E87-939F-A64C1FD2022A}"/>
    <dgm:cxn modelId="{E1E1D5C7-DBD5-4651-83F8-C2CF9C659694}" type="presOf" srcId="{CF655CF9-3E4B-42A6-87B2-D63D0063F45B}" destId="{F770B43E-9736-425F-A3DD-C903284F36A7}" srcOrd="0" destOrd="0" presId="urn:microsoft.com/office/officeart/2005/8/layout/vList2"/>
    <dgm:cxn modelId="{01334FCE-A67F-4098-A4CB-027B831D48AC}" type="presOf" srcId="{F4E01842-3B97-4FA2-84E8-C68645EE2989}" destId="{55B79CE2-99FB-46A0-B2CA-51C4A2DA2271}" srcOrd="0" destOrd="0" presId="urn:microsoft.com/office/officeart/2005/8/layout/vList2"/>
    <dgm:cxn modelId="{D409B7EB-EA4B-450E-A4F5-CB23169EE9CA}" type="presParOf" srcId="{9BB6D3AF-E134-4AED-BADD-1B6EDA5E2847}" destId="{38CAF227-8C0F-4827-8844-A37B45A9B246}" srcOrd="0" destOrd="0" presId="urn:microsoft.com/office/officeart/2005/8/layout/vList2"/>
    <dgm:cxn modelId="{F035805B-F321-4BB1-9453-2C4BD35E415B}" type="presParOf" srcId="{9BB6D3AF-E134-4AED-BADD-1B6EDA5E2847}" destId="{6DDD19FB-3D0E-462C-A67C-0A337D912FBE}" srcOrd="1" destOrd="0" presId="urn:microsoft.com/office/officeart/2005/8/layout/vList2"/>
    <dgm:cxn modelId="{566EEF09-3AB1-49DD-B743-2DEA15FA12A3}" type="presParOf" srcId="{9BB6D3AF-E134-4AED-BADD-1B6EDA5E2847}" destId="{73A66108-13FA-40F9-98B5-452C5F57E22F}" srcOrd="2" destOrd="0" presId="urn:microsoft.com/office/officeart/2005/8/layout/vList2"/>
    <dgm:cxn modelId="{34122FA1-7E94-43DE-9B0C-53BD14193A30}" type="presParOf" srcId="{9BB6D3AF-E134-4AED-BADD-1B6EDA5E2847}" destId="{F770B43E-9736-425F-A3DD-C903284F36A7}" srcOrd="3" destOrd="0" presId="urn:microsoft.com/office/officeart/2005/8/layout/vList2"/>
    <dgm:cxn modelId="{C6225D2C-5C8E-47F6-9C4C-751EB3D8DFCD}" type="presParOf" srcId="{9BB6D3AF-E134-4AED-BADD-1B6EDA5E2847}" destId="{8CDB42F7-6103-4EB6-B6B3-E4E4890CA15C}" srcOrd="4" destOrd="0" presId="urn:microsoft.com/office/officeart/2005/8/layout/vList2"/>
    <dgm:cxn modelId="{CB99069D-5D14-4E88-A2B5-6F7F774B7C19}" type="presParOf" srcId="{9BB6D3AF-E134-4AED-BADD-1B6EDA5E2847}" destId="{55B79CE2-99FB-46A0-B2CA-51C4A2DA2271}" srcOrd="5" destOrd="0" presId="urn:microsoft.com/office/officeart/2005/8/layout/vList2"/>
    <dgm:cxn modelId="{7B951B88-C6E6-428F-BC12-7689EC6685D4}" type="presParOf" srcId="{9BB6D3AF-E134-4AED-BADD-1B6EDA5E2847}" destId="{808682E5-172C-46B9-99D4-7ABF32F1E40B}" srcOrd="6" destOrd="0" presId="urn:microsoft.com/office/officeart/2005/8/layout/vList2"/>
    <dgm:cxn modelId="{CB1917CE-BA05-4BC3-A37D-8E583E65AD83}" type="presParOf" srcId="{9BB6D3AF-E134-4AED-BADD-1B6EDA5E2847}" destId="{F633758B-B70D-45E3-8ED7-E06942469E5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8494A-A081-40CA-B1F5-4740A65C1B1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9ACE743-4F20-4939-93FA-E32E37C0ABE8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Underwater Tracking System</a:t>
          </a:r>
        </a:p>
      </dgm:t>
    </dgm:pt>
    <dgm:pt modelId="{1EA69F91-7C03-41CA-B311-80BCABFC054C}" type="parTrans" cxnId="{4322D635-3E3B-4BBC-A852-FB02214D3AB6}">
      <dgm:prSet/>
      <dgm:spPr/>
      <dgm:t>
        <a:bodyPr/>
        <a:lstStyle/>
        <a:p>
          <a:endParaRPr lang="en-US"/>
        </a:p>
      </dgm:t>
    </dgm:pt>
    <dgm:pt modelId="{05C36133-1D28-41BB-A987-34713FF97407}" type="sibTrans" cxnId="{4322D635-3E3B-4BBC-A852-FB02214D3AB6}">
      <dgm:prSet/>
      <dgm:spPr/>
      <dgm:t>
        <a:bodyPr/>
        <a:lstStyle/>
        <a:p>
          <a:endParaRPr lang="en-US"/>
        </a:p>
      </dgm:t>
    </dgm:pt>
    <dgm:pt modelId="{2708D5ED-7891-4C0C-971E-9DDDA4C55AB0}">
      <dgm:prSet phldrT="[Text]"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Sensor</a:t>
          </a:r>
        </a:p>
      </dgm:t>
    </dgm:pt>
    <dgm:pt modelId="{024B72A7-8C22-4E40-B328-FC5BA13FBB3B}" type="parTrans" cxnId="{2EF9B0DD-6E59-426F-8258-833275C7B437}">
      <dgm:prSet/>
      <dgm:spPr/>
      <dgm:t>
        <a:bodyPr/>
        <a:lstStyle/>
        <a:p>
          <a:endParaRPr lang="en-US"/>
        </a:p>
      </dgm:t>
    </dgm:pt>
    <dgm:pt modelId="{152F673E-B83E-468E-A3E7-C022A51FC8E5}" type="sibTrans" cxnId="{2EF9B0DD-6E59-426F-8258-833275C7B437}">
      <dgm:prSet/>
      <dgm:spPr/>
      <dgm:t>
        <a:bodyPr/>
        <a:lstStyle/>
        <a:p>
          <a:endParaRPr lang="en-US"/>
        </a:p>
      </dgm:t>
    </dgm:pt>
    <dgm:pt modelId="{38BC4C5C-72C3-4EED-AE32-EF990B687345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Power Source</a:t>
          </a:r>
        </a:p>
      </dgm:t>
    </dgm:pt>
    <dgm:pt modelId="{82D316FA-5370-42D1-81C9-AA0633396B63}" type="parTrans" cxnId="{18107C62-67FA-4898-AFBA-53C0644CA45E}">
      <dgm:prSet/>
      <dgm:spPr/>
      <dgm:t>
        <a:bodyPr/>
        <a:lstStyle/>
        <a:p>
          <a:endParaRPr lang="en-US"/>
        </a:p>
      </dgm:t>
    </dgm:pt>
    <dgm:pt modelId="{B0D7136B-5D48-48D3-B0C0-673C4B2ADBDF}" type="sibTrans" cxnId="{18107C62-67FA-4898-AFBA-53C0644CA45E}">
      <dgm:prSet/>
      <dgm:spPr/>
      <dgm:t>
        <a:bodyPr/>
        <a:lstStyle/>
        <a:p>
          <a:endParaRPr lang="en-US"/>
        </a:p>
      </dgm:t>
    </dgm:pt>
    <dgm:pt modelId="{F493BDC0-7B2A-4E69-8171-94B1B61074C8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Structures</a:t>
          </a:r>
        </a:p>
      </dgm:t>
    </dgm:pt>
    <dgm:pt modelId="{6121FF51-3749-4606-8257-E34A8B7DF0E9}" type="parTrans" cxnId="{121BF4DB-FBB9-42C9-A915-BF74434E0024}">
      <dgm:prSet/>
      <dgm:spPr/>
    </dgm:pt>
    <dgm:pt modelId="{7F142C83-1BC4-49DF-BC31-CDA6AD7EE211}" type="sibTrans" cxnId="{121BF4DB-FBB9-42C9-A915-BF74434E0024}">
      <dgm:prSet/>
      <dgm:spPr/>
    </dgm:pt>
    <dgm:pt modelId="{96EFF3DD-F007-4B78-89B3-B500C65E7C79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Data</a:t>
          </a:r>
        </a:p>
      </dgm:t>
    </dgm:pt>
    <dgm:pt modelId="{3973F541-921E-4CDD-A65D-7CA622E1F1CF}" type="parTrans" cxnId="{C428C47E-82C8-4C4D-B485-51E6C7B940D0}">
      <dgm:prSet/>
      <dgm:spPr/>
    </dgm:pt>
    <dgm:pt modelId="{9FDD55A5-BA6A-4EEE-BEC9-2F612797EE94}" type="sibTrans" cxnId="{C428C47E-82C8-4C4D-B485-51E6C7B940D0}">
      <dgm:prSet/>
      <dgm:spPr/>
    </dgm:pt>
    <dgm:pt modelId="{EB45F192-674E-49C5-9229-307F144458F5}" type="pres">
      <dgm:prSet presAssocID="{AB88494A-A081-40CA-B1F5-4740A65C1B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37ACD8-B719-4ED4-8377-36FA328F7BCB}" type="pres">
      <dgm:prSet presAssocID="{E9ACE743-4F20-4939-93FA-E32E37C0ABE8}" presName="hierRoot1" presStyleCnt="0"/>
      <dgm:spPr/>
    </dgm:pt>
    <dgm:pt modelId="{94A8DA65-61AE-4B7E-B510-9436AC3F0291}" type="pres">
      <dgm:prSet presAssocID="{E9ACE743-4F20-4939-93FA-E32E37C0ABE8}" presName="composite" presStyleCnt="0"/>
      <dgm:spPr/>
    </dgm:pt>
    <dgm:pt modelId="{26CF9E44-C72A-439A-BB44-37D4AA7EEC08}" type="pres">
      <dgm:prSet presAssocID="{E9ACE743-4F20-4939-93FA-E32E37C0ABE8}" presName="background" presStyleLbl="node0" presStyleIdx="0" presStyleCnt="1"/>
      <dgm:spPr/>
    </dgm:pt>
    <dgm:pt modelId="{5DBF3B7A-5EF9-4451-A9B3-4654E414B84B}" type="pres">
      <dgm:prSet presAssocID="{E9ACE743-4F20-4939-93FA-E32E37C0ABE8}" presName="text" presStyleLbl="fgAcc0" presStyleIdx="0" presStyleCnt="1">
        <dgm:presLayoutVars>
          <dgm:chPref val="3"/>
        </dgm:presLayoutVars>
      </dgm:prSet>
      <dgm:spPr/>
    </dgm:pt>
    <dgm:pt modelId="{D5DEF97E-865E-478C-92B8-AE6D88D25689}" type="pres">
      <dgm:prSet presAssocID="{E9ACE743-4F20-4939-93FA-E32E37C0ABE8}" presName="hierChild2" presStyleCnt="0"/>
      <dgm:spPr/>
    </dgm:pt>
    <dgm:pt modelId="{6BB11BFB-45FB-4799-A58B-E0980F6019E0}" type="pres">
      <dgm:prSet presAssocID="{024B72A7-8C22-4E40-B328-FC5BA13FBB3B}" presName="Name10" presStyleLbl="parChTrans1D2" presStyleIdx="0" presStyleCnt="4"/>
      <dgm:spPr/>
    </dgm:pt>
    <dgm:pt modelId="{7D93B4DD-5931-43F1-A96D-1CB58A687C12}" type="pres">
      <dgm:prSet presAssocID="{2708D5ED-7891-4C0C-971E-9DDDA4C55AB0}" presName="hierRoot2" presStyleCnt="0"/>
      <dgm:spPr/>
    </dgm:pt>
    <dgm:pt modelId="{4CB7FB0A-E92F-49A3-840A-EAD937D468DA}" type="pres">
      <dgm:prSet presAssocID="{2708D5ED-7891-4C0C-971E-9DDDA4C55AB0}" presName="composite2" presStyleCnt="0"/>
      <dgm:spPr/>
    </dgm:pt>
    <dgm:pt modelId="{60FB13C7-9330-4F58-B8EE-F1A85F9F4561}" type="pres">
      <dgm:prSet presAssocID="{2708D5ED-7891-4C0C-971E-9DDDA4C55AB0}" presName="background2" presStyleLbl="node2" presStyleIdx="0" presStyleCnt="4"/>
      <dgm:spPr/>
    </dgm:pt>
    <dgm:pt modelId="{62741ACE-7159-4DE8-AF7D-8B0D76EF4CB9}" type="pres">
      <dgm:prSet presAssocID="{2708D5ED-7891-4C0C-971E-9DDDA4C55AB0}" presName="text2" presStyleLbl="fgAcc2" presStyleIdx="0" presStyleCnt="4">
        <dgm:presLayoutVars>
          <dgm:chPref val="3"/>
        </dgm:presLayoutVars>
      </dgm:prSet>
      <dgm:spPr/>
    </dgm:pt>
    <dgm:pt modelId="{7C220B22-C9A8-4D82-884D-86E88E27EA15}" type="pres">
      <dgm:prSet presAssocID="{2708D5ED-7891-4C0C-971E-9DDDA4C55AB0}" presName="hierChild3" presStyleCnt="0"/>
      <dgm:spPr/>
    </dgm:pt>
    <dgm:pt modelId="{62644E9A-508F-4AF5-8E00-717B1EE34FEC}" type="pres">
      <dgm:prSet presAssocID="{82D316FA-5370-42D1-81C9-AA0633396B63}" presName="Name10" presStyleLbl="parChTrans1D2" presStyleIdx="1" presStyleCnt="4"/>
      <dgm:spPr/>
    </dgm:pt>
    <dgm:pt modelId="{C803D112-761F-4AF2-BAD0-FE400E6D9A1E}" type="pres">
      <dgm:prSet presAssocID="{38BC4C5C-72C3-4EED-AE32-EF990B687345}" presName="hierRoot2" presStyleCnt="0"/>
      <dgm:spPr/>
    </dgm:pt>
    <dgm:pt modelId="{30CBBCBD-6ECA-478C-8956-FEAC493713BB}" type="pres">
      <dgm:prSet presAssocID="{38BC4C5C-72C3-4EED-AE32-EF990B687345}" presName="composite2" presStyleCnt="0"/>
      <dgm:spPr/>
    </dgm:pt>
    <dgm:pt modelId="{3F6201C8-3F4A-4394-BE73-3E54CD8B5586}" type="pres">
      <dgm:prSet presAssocID="{38BC4C5C-72C3-4EED-AE32-EF990B687345}" presName="background2" presStyleLbl="node2" presStyleIdx="1" presStyleCnt="4"/>
      <dgm:spPr/>
    </dgm:pt>
    <dgm:pt modelId="{638EFA51-B9C9-4D46-82F1-E86BD931F450}" type="pres">
      <dgm:prSet presAssocID="{38BC4C5C-72C3-4EED-AE32-EF990B687345}" presName="text2" presStyleLbl="fgAcc2" presStyleIdx="1" presStyleCnt="4">
        <dgm:presLayoutVars>
          <dgm:chPref val="3"/>
        </dgm:presLayoutVars>
      </dgm:prSet>
      <dgm:spPr/>
    </dgm:pt>
    <dgm:pt modelId="{E0BD0647-3579-4AB9-91B3-FC19696E1F9E}" type="pres">
      <dgm:prSet presAssocID="{38BC4C5C-72C3-4EED-AE32-EF990B687345}" presName="hierChild3" presStyleCnt="0"/>
      <dgm:spPr/>
    </dgm:pt>
    <dgm:pt modelId="{F5CA582A-877B-4EA2-9414-F58F39DE7B95}" type="pres">
      <dgm:prSet presAssocID="{6121FF51-3749-4606-8257-E34A8B7DF0E9}" presName="Name10" presStyleLbl="parChTrans1D2" presStyleIdx="2" presStyleCnt="4"/>
      <dgm:spPr/>
    </dgm:pt>
    <dgm:pt modelId="{E6770BC7-8A26-4B23-866D-DFA8D2AEB410}" type="pres">
      <dgm:prSet presAssocID="{F493BDC0-7B2A-4E69-8171-94B1B61074C8}" presName="hierRoot2" presStyleCnt="0"/>
      <dgm:spPr/>
    </dgm:pt>
    <dgm:pt modelId="{D7C1347D-F839-437D-84DE-5FB84BB364ED}" type="pres">
      <dgm:prSet presAssocID="{F493BDC0-7B2A-4E69-8171-94B1B61074C8}" presName="composite2" presStyleCnt="0"/>
      <dgm:spPr/>
    </dgm:pt>
    <dgm:pt modelId="{7C3AA17A-CC6D-4E1B-8345-090F0AFABD45}" type="pres">
      <dgm:prSet presAssocID="{F493BDC0-7B2A-4E69-8171-94B1B61074C8}" presName="background2" presStyleLbl="node2" presStyleIdx="2" presStyleCnt="4"/>
      <dgm:spPr/>
    </dgm:pt>
    <dgm:pt modelId="{1DA2DE17-8540-4AA6-84E8-B68268ED8EE3}" type="pres">
      <dgm:prSet presAssocID="{F493BDC0-7B2A-4E69-8171-94B1B61074C8}" presName="text2" presStyleLbl="fgAcc2" presStyleIdx="2" presStyleCnt="4">
        <dgm:presLayoutVars>
          <dgm:chPref val="3"/>
        </dgm:presLayoutVars>
      </dgm:prSet>
      <dgm:spPr/>
    </dgm:pt>
    <dgm:pt modelId="{133544F2-8497-417C-B56A-FF445D7AFB0C}" type="pres">
      <dgm:prSet presAssocID="{F493BDC0-7B2A-4E69-8171-94B1B61074C8}" presName="hierChild3" presStyleCnt="0"/>
      <dgm:spPr/>
    </dgm:pt>
    <dgm:pt modelId="{8A2460E8-6230-4592-9FC0-8B88AA0C8216}" type="pres">
      <dgm:prSet presAssocID="{3973F541-921E-4CDD-A65D-7CA622E1F1CF}" presName="Name10" presStyleLbl="parChTrans1D2" presStyleIdx="3" presStyleCnt="4"/>
      <dgm:spPr/>
    </dgm:pt>
    <dgm:pt modelId="{A9D63E93-2D05-4C7F-830C-10B18856AF06}" type="pres">
      <dgm:prSet presAssocID="{96EFF3DD-F007-4B78-89B3-B500C65E7C79}" presName="hierRoot2" presStyleCnt="0"/>
      <dgm:spPr/>
    </dgm:pt>
    <dgm:pt modelId="{D39076D6-AC05-4E19-89A3-01C5C3621EE9}" type="pres">
      <dgm:prSet presAssocID="{96EFF3DD-F007-4B78-89B3-B500C65E7C79}" presName="composite2" presStyleCnt="0"/>
      <dgm:spPr/>
    </dgm:pt>
    <dgm:pt modelId="{238D5BDF-31B7-4FDE-8C96-8417092112B4}" type="pres">
      <dgm:prSet presAssocID="{96EFF3DD-F007-4B78-89B3-B500C65E7C79}" presName="background2" presStyleLbl="node2" presStyleIdx="3" presStyleCnt="4"/>
      <dgm:spPr/>
    </dgm:pt>
    <dgm:pt modelId="{0FF446F5-141B-403B-A8D6-49D2E778C3CC}" type="pres">
      <dgm:prSet presAssocID="{96EFF3DD-F007-4B78-89B3-B500C65E7C79}" presName="text2" presStyleLbl="fgAcc2" presStyleIdx="3" presStyleCnt="4">
        <dgm:presLayoutVars>
          <dgm:chPref val="3"/>
        </dgm:presLayoutVars>
      </dgm:prSet>
      <dgm:spPr/>
    </dgm:pt>
    <dgm:pt modelId="{7FCAE023-3F4E-46B5-8849-2210B1C2F8CA}" type="pres">
      <dgm:prSet presAssocID="{96EFF3DD-F007-4B78-89B3-B500C65E7C79}" presName="hierChild3" presStyleCnt="0"/>
      <dgm:spPr/>
    </dgm:pt>
  </dgm:ptLst>
  <dgm:cxnLst>
    <dgm:cxn modelId="{7DD22620-DC98-45D3-913A-72613917816F}" type="presOf" srcId="{2708D5ED-7891-4C0C-971E-9DDDA4C55AB0}" destId="{62741ACE-7159-4DE8-AF7D-8B0D76EF4CB9}" srcOrd="0" destOrd="0" presId="urn:microsoft.com/office/officeart/2005/8/layout/hierarchy1"/>
    <dgm:cxn modelId="{4322D635-3E3B-4BBC-A852-FB02214D3AB6}" srcId="{AB88494A-A081-40CA-B1F5-4740A65C1B11}" destId="{E9ACE743-4F20-4939-93FA-E32E37C0ABE8}" srcOrd="0" destOrd="0" parTransId="{1EA69F91-7C03-41CA-B311-80BCABFC054C}" sibTransId="{05C36133-1D28-41BB-A987-34713FF97407}"/>
    <dgm:cxn modelId="{18107C62-67FA-4898-AFBA-53C0644CA45E}" srcId="{E9ACE743-4F20-4939-93FA-E32E37C0ABE8}" destId="{38BC4C5C-72C3-4EED-AE32-EF990B687345}" srcOrd="1" destOrd="0" parTransId="{82D316FA-5370-42D1-81C9-AA0633396B63}" sibTransId="{B0D7136B-5D48-48D3-B0C0-673C4B2ADBDF}"/>
    <dgm:cxn modelId="{A80C2A63-74F2-436A-BC0F-9344C329A2E0}" type="presOf" srcId="{38BC4C5C-72C3-4EED-AE32-EF990B687345}" destId="{638EFA51-B9C9-4D46-82F1-E86BD931F450}" srcOrd="0" destOrd="0" presId="urn:microsoft.com/office/officeart/2005/8/layout/hierarchy1"/>
    <dgm:cxn modelId="{56F4826F-2F8D-4763-ACBC-0220CD56B915}" type="presOf" srcId="{96EFF3DD-F007-4B78-89B3-B500C65E7C79}" destId="{0FF446F5-141B-403B-A8D6-49D2E778C3CC}" srcOrd="0" destOrd="0" presId="urn:microsoft.com/office/officeart/2005/8/layout/hierarchy1"/>
    <dgm:cxn modelId="{55155771-4DC3-407D-9A00-D20249823654}" type="presOf" srcId="{82D316FA-5370-42D1-81C9-AA0633396B63}" destId="{62644E9A-508F-4AF5-8E00-717B1EE34FEC}" srcOrd="0" destOrd="0" presId="urn:microsoft.com/office/officeart/2005/8/layout/hierarchy1"/>
    <dgm:cxn modelId="{C428C47E-82C8-4C4D-B485-51E6C7B940D0}" srcId="{E9ACE743-4F20-4939-93FA-E32E37C0ABE8}" destId="{96EFF3DD-F007-4B78-89B3-B500C65E7C79}" srcOrd="3" destOrd="0" parTransId="{3973F541-921E-4CDD-A65D-7CA622E1F1CF}" sibTransId="{9FDD55A5-BA6A-4EEE-BEC9-2F612797EE94}"/>
    <dgm:cxn modelId="{B582ED85-9F7E-41D4-A606-893282155C6F}" type="presOf" srcId="{F493BDC0-7B2A-4E69-8171-94B1B61074C8}" destId="{1DA2DE17-8540-4AA6-84E8-B68268ED8EE3}" srcOrd="0" destOrd="0" presId="urn:microsoft.com/office/officeart/2005/8/layout/hierarchy1"/>
    <dgm:cxn modelId="{8ED79296-8A9C-44B8-99DC-5653DF5C6972}" type="presOf" srcId="{024B72A7-8C22-4E40-B328-FC5BA13FBB3B}" destId="{6BB11BFB-45FB-4799-A58B-E0980F6019E0}" srcOrd="0" destOrd="0" presId="urn:microsoft.com/office/officeart/2005/8/layout/hierarchy1"/>
    <dgm:cxn modelId="{DED61DA7-C008-496D-9C3E-1040B4FCAEF8}" type="presOf" srcId="{AB88494A-A081-40CA-B1F5-4740A65C1B11}" destId="{EB45F192-674E-49C5-9229-307F144458F5}" srcOrd="0" destOrd="0" presId="urn:microsoft.com/office/officeart/2005/8/layout/hierarchy1"/>
    <dgm:cxn modelId="{E132E1A7-794A-4679-BDD9-C3167D15A538}" type="presOf" srcId="{6121FF51-3749-4606-8257-E34A8B7DF0E9}" destId="{F5CA582A-877B-4EA2-9414-F58F39DE7B95}" srcOrd="0" destOrd="0" presId="urn:microsoft.com/office/officeart/2005/8/layout/hierarchy1"/>
    <dgm:cxn modelId="{CC6F27C4-06D6-4DC7-B5F8-6AE61F3CBCA8}" type="presOf" srcId="{3973F541-921E-4CDD-A65D-7CA622E1F1CF}" destId="{8A2460E8-6230-4592-9FC0-8B88AA0C8216}" srcOrd="0" destOrd="0" presId="urn:microsoft.com/office/officeart/2005/8/layout/hierarchy1"/>
    <dgm:cxn modelId="{0D721DDB-A3C3-437E-AF8A-5F94B79A8D16}" type="presOf" srcId="{E9ACE743-4F20-4939-93FA-E32E37C0ABE8}" destId="{5DBF3B7A-5EF9-4451-A9B3-4654E414B84B}" srcOrd="0" destOrd="0" presId="urn:microsoft.com/office/officeart/2005/8/layout/hierarchy1"/>
    <dgm:cxn modelId="{121BF4DB-FBB9-42C9-A915-BF74434E0024}" srcId="{E9ACE743-4F20-4939-93FA-E32E37C0ABE8}" destId="{F493BDC0-7B2A-4E69-8171-94B1B61074C8}" srcOrd="2" destOrd="0" parTransId="{6121FF51-3749-4606-8257-E34A8B7DF0E9}" sibTransId="{7F142C83-1BC4-49DF-BC31-CDA6AD7EE211}"/>
    <dgm:cxn modelId="{2EF9B0DD-6E59-426F-8258-833275C7B437}" srcId="{E9ACE743-4F20-4939-93FA-E32E37C0ABE8}" destId="{2708D5ED-7891-4C0C-971E-9DDDA4C55AB0}" srcOrd="0" destOrd="0" parTransId="{024B72A7-8C22-4E40-B328-FC5BA13FBB3B}" sibTransId="{152F673E-B83E-468E-A3E7-C022A51FC8E5}"/>
    <dgm:cxn modelId="{4352E7D8-BF60-43A7-9674-5C5546887C63}" type="presParOf" srcId="{EB45F192-674E-49C5-9229-307F144458F5}" destId="{5737ACD8-B719-4ED4-8377-36FA328F7BCB}" srcOrd="0" destOrd="0" presId="urn:microsoft.com/office/officeart/2005/8/layout/hierarchy1"/>
    <dgm:cxn modelId="{9A2C20F1-5782-4B7F-9194-705F1EEA9718}" type="presParOf" srcId="{5737ACD8-B719-4ED4-8377-36FA328F7BCB}" destId="{94A8DA65-61AE-4B7E-B510-9436AC3F0291}" srcOrd="0" destOrd="0" presId="urn:microsoft.com/office/officeart/2005/8/layout/hierarchy1"/>
    <dgm:cxn modelId="{CF43685B-A68F-448B-828E-41B6A2A17DA9}" type="presParOf" srcId="{94A8DA65-61AE-4B7E-B510-9436AC3F0291}" destId="{26CF9E44-C72A-439A-BB44-37D4AA7EEC08}" srcOrd="0" destOrd="0" presId="urn:microsoft.com/office/officeart/2005/8/layout/hierarchy1"/>
    <dgm:cxn modelId="{2DE68624-D6B4-4206-BB5E-822E9DB1ACAB}" type="presParOf" srcId="{94A8DA65-61AE-4B7E-B510-9436AC3F0291}" destId="{5DBF3B7A-5EF9-4451-A9B3-4654E414B84B}" srcOrd="1" destOrd="0" presId="urn:microsoft.com/office/officeart/2005/8/layout/hierarchy1"/>
    <dgm:cxn modelId="{905AAD2F-4AB6-48BC-9A31-4D1C6B3B0C11}" type="presParOf" srcId="{5737ACD8-B719-4ED4-8377-36FA328F7BCB}" destId="{D5DEF97E-865E-478C-92B8-AE6D88D25689}" srcOrd="1" destOrd="0" presId="urn:microsoft.com/office/officeart/2005/8/layout/hierarchy1"/>
    <dgm:cxn modelId="{F783BA8C-3E9D-4668-9846-83011A42D4C5}" type="presParOf" srcId="{D5DEF97E-865E-478C-92B8-AE6D88D25689}" destId="{6BB11BFB-45FB-4799-A58B-E0980F6019E0}" srcOrd="0" destOrd="0" presId="urn:microsoft.com/office/officeart/2005/8/layout/hierarchy1"/>
    <dgm:cxn modelId="{40BDCECF-A5F7-4181-92D7-C8FFEBC152C5}" type="presParOf" srcId="{D5DEF97E-865E-478C-92B8-AE6D88D25689}" destId="{7D93B4DD-5931-43F1-A96D-1CB58A687C12}" srcOrd="1" destOrd="0" presId="urn:microsoft.com/office/officeart/2005/8/layout/hierarchy1"/>
    <dgm:cxn modelId="{ABE71C6D-A47B-42DB-88B1-AD982AEFA3C2}" type="presParOf" srcId="{7D93B4DD-5931-43F1-A96D-1CB58A687C12}" destId="{4CB7FB0A-E92F-49A3-840A-EAD937D468DA}" srcOrd="0" destOrd="0" presId="urn:microsoft.com/office/officeart/2005/8/layout/hierarchy1"/>
    <dgm:cxn modelId="{C6E1F1F3-4D8B-4A66-8D34-E5F45C7C088D}" type="presParOf" srcId="{4CB7FB0A-E92F-49A3-840A-EAD937D468DA}" destId="{60FB13C7-9330-4F58-B8EE-F1A85F9F4561}" srcOrd="0" destOrd="0" presId="urn:microsoft.com/office/officeart/2005/8/layout/hierarchy1"/>
    <dgm:cxn modelId="{B8A604D4-1C07-4B26-A11A-84493DFBDF28}" type="presParOf" srcId="{4CB7FB0A-E92F-49A3-840A-EAD937D468DA}" destId="{62741ACE-7159-4DE8-AF7D-8B0D76EF4CB9}" srcOrd="1" destOrd="0" presId="urn:microsoft.com/office/officeart/2005/8/layout/hierarchy1"/>
    <dgm:cxn modelId="{AA00226C-E916-4D73-8610-668409F535F6}" type="presParOf" srcId="{7D93B4DD-5931-43F1-A96D-1CB58A687C12}" destId="{7C220B22-C9A8-4D82-884D-86E88E27EA15}" srcOrd="1" destOrd="0" presId="urn:microsoft.com/office/officeart/2005/8/layout/hierarchy1"/>
    <dgm:cxn modelId="{9FF4D672-F52B-4961-B6EB-7A1B1446BA89}" type="presParOf" srcId="{D5DEF97E-865E-478C-92B8-AE6D88D25689}" destId="{62644E9A-508F-4AF5-8E00-717B1EE34FEC}" srcOrd="2" destOrd="0" presId="urn:microsoft.com/office/officeart/2005/8/layout/hierarchy1"/>
    <dgm:cxn modelId="{96703ADD-FA71-4B17-98C1-F0212D2053FF}" type="presParOf" srcId="{D5DEF97E-865E-478C-92B8-AE6D88D25689}" destId="{C803D112-761F-4AF2-BAD0-FE400E6D9A1E}" srcOrd="3" destOrd="0" presId="urn:microsoft.com/office/officeart/2005/8/layout/hierarchy1"/>
    <dgm:cxn modelId="{A7566E0E-1FA7-482E-9C78-0AD0F625B7CF}" type="presParOf" srcId="{C803D112-761F-4AF2-BAD0-FE400E6D9A1E}" destId="{30CBBCBD-6ECA-478C-8956-FEAC493713BB}" srcOrd="0" destOrd="0" presId="urn:microsoft.com/office/officeart/2005/8/layout/hierarchy1"/>
    <dgm:cxn modelId="{18C52D57-2C75-48D2-B573-329A72D3A630}" type="presParOf" srcId="{30CBBCBD-6ECA-478C-8956-FEAC493713BB}" destId="{3F6201C8-3F4A-4394-BE73-3E54CD8B5586}" srcOrd="0" destOrd="0" presId="urn:microsoft.com/office/officeart/2005/8/layout/hierarchy1"/>
    <dgm:cxn modelId="{3AC3DDEE-E563-4C17-8C02-728DFC1253A3}" type="presParOf" srcId="{30CBBCBD-6ECA-478C-8956-FEAC493713BB}" destId="{638EFA51-B9C9-4D46-82F1-E86BD931F450}" srcOrd="1" destOrd="0" presId="urn:microsoft.com/office/officeart/2005/8/layout/hierarchy1"/>
    <dgm:cxn modelId="{53EA4BD6-85C5-42F0-82FB-6E389DEDF2A5}" type="presParOf" srcId="{C803D112-761F-4AF2-BAD0-FE400E6D9A1E}" destId="{E0BD0647-3579-4AB9-91B3-FC19696E1F9E}" srcOrd="1" destOrd="0" presId="urn:microsoft.com/office/officeart/2005/8/layout/hierarchy1"/>
    <dgm:cxn modelId="{9441D7A6-4209-4950-A64B-BF8D271EAD5B}" type="presParOf" srcId="{D5DEF97E-865E-478C-92B8-AE6D88D25689}" destId="{F5CA582A-877B-4EA2-9414-F58F39DE7B95}" srcOrd="4" destOrd="0" presId="urn:microsoft.com/office/officeart/2005/8/layout/hierarchy1"/>
    <dgm:cxn modelId="{3A815CAB-2BCD-4341-B17F-F53CAC150501}" type="presParOf" srcId="{D5DEF97E-865E-478C-92B8-AE6D88D25689}" destId="{E6770BC7-8A26-4B23-866D-DFA8D2AEB410}" srcOrd="5" destOrd="0" presId="urn:microsoft.com/office/officeart/2005/8/layout/hierarchy1"/>
    <dgm:cxn modelId="{4044C27D-2CA0-496D-823F-CBC3706B74F8}" type="presParOf" srcId="{E6770BC7-8A26-4B23-866D-DFA8D2AEB410}" destId="{D7C1347D-F839-437D-84DE-5FB84BB364ED}" srcOrd="0" destOrd="0" presId="urn:microsoft.com/office/officeart/2005/8/layout/hierarchy1"/>
    <dgm:cxn modelId="{D53182F1-2102-4F0F-B53C-F194A4506218}" type="presParOf" srcId="{D7C1347D-F839-437D-84DE-5FB84BB364ED}" destId="{7C3AA17A-CC6D-4E1B-8345-090F0AFABD45}" srcOrd="0" destOrd="0" presId="urn:microsoft.com/office/officeart/2005/8/layout/hierarchy1"/>
    <dgm:cxn modelId="{6474708B-4BBE-48DD-AA58-79715BAB020D}" type="presParOf" srcId="{D7C1347D-F839-437D-84DE-5FB84BB364ED}" destId="{1DA2DE17-8540-4AA6-84E8-B68268ED8EE3}" srcOrd="1" destOrd="0" presId="urn:microsoft.com/office/officeart/2005/8/layout/hierarchy1"/>
    <dgm:cxn modelId="{4E6B8B92-EF88-43F7-B3F7-4549BAF09F2E}" type="presParOf" srcId="{E6770BC7-8A26-4B23-866D-DFA8D2AEB410}" destId="{133544F2-8497-417C-B56A-FF445D7AFB0C}" srcOrd="1" destOrd="0" presId="urn:microsoft.com/office/officeart/2005/8/layout/hierarchy1"/>
    <dgm:cxn modelId="{AA92932E-FF13-4F92-8C14-336E27B9726B}" type="presParOf" srcId="{D5DEF97E-865E-478C-92B8-AE6D88D25689}" destId="{8A2460E8-6230-4592-9FC0-8B88AA0C8216}" srcOrd="6" destOrd="0" presId="urn:microsoft.com/office/officeart/2005/8/layout/hierarchy1"/>
    <dgm:cxn modelId="{092127B1-F882-487C-B255-236C4B8CD2FC}" type="presParOf" srcId="{D5DEF97E-865E-478C-92B8-AE6D88D25689}" destId="{A9D63E93-2D05-4C7F-830C-10B18856AF06}" srcOrd="7" destOrd="0" presId="urn:microsoft.com/office/officeart/2005/8/layout/hierarchy1"/>
    <dgm:cxn modelId="{FEA40E39-87A0-40A2-965A-F7A3848BB814}" type="presParOf" srcId="{A9D63E93-2D05-4C7F-830C-10B18856AF06}" destId="{D39076D6-AC05-4E19-89A3-01C5C3621EE9}" srcOrd="0" destOrd="0" presId="urn:microsoft.com/office/officeart/2005/8/layout/hierarchy1"/>
    <dgm:cxn modelId="{25E47330-A9BA-4D74-91A3-FE8CA4109123}" type="presParOf" srcId="{D39076D6-AC05-4E19-89A3-01C5C3621EE9}" destId="{238D5BDF-31B7-4FDE-8C96-8417092112B4}" srcOrd="0" destOrd="0" presId="urn:microsoft.com/office/officeart/2005/8/layout/hierarchy1"/>
    <dgm:cxn modelId="{7FBCC88A-879E-4307-B239-C8173CFD9480}" type="presParOf" srcId="{D39076D6-AC05-4E19-89A3-01C5C3621EE9}" destId="{0FF446F5-141B-403B-A8D6-49D2E778C3CC}" srcOrd="1" destOrd="0" presId="urn:microsoft.com/office/officeart/2005/8/layout/hierarchy1"/>
    <dgm:cxn modelId="{896B3218-56DF-4643-9DCD-490E563A4294}" type="presParOf" srcId="{A9D63E93-2D05-4C7F-830C-10B18856AF06}" destId="{7FCAE023-3F4E-46B5-8849-2210B1C2F8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6D196D-DC74-4FE7-9547-762A549ABB03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98EBCD2-9B73-4BF3-936C-ACFE3112764C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CED21807-C874-4213-A1C7-360F250ADBFF}" type="parTrans" cxnId="{BF568577-DF13-42E5-A955-2670A9C92597}">
      <dgm:prSet/>
      <dgm:spPr/>
      <dgm:t>
        <a:bodyPr/>
        <a:lstStyle/>
        <a:p>
          <a:endParaRPr lang="en-US"/>
        </a:p>
      </dgm:t>
    </dgm:pt>
    <dgm:pt modelId="{BD9DAFB8-6C25-4424-9507-94B1A172F977}" type="sibTrans" cxnId="{BF568577-DF13-42E5-A955-2670A9C92597}">
      <dgm:prSet/>
      <dgm:spPr/>
      <dgm:t>
        <a:bodyPr/>
        <a:lstStyle/>
        <a:p>
          <a:endParaRPr lang="en-US"/>
        </a:p>
      </dgm:t>
    </dgm:pt>
    <dgm:pt modelId="{DAF2FB0B-7C0D-46FE-A560-337F5D67342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835F62B8-A580-40A3-AB51-F3DEE37358EF}" type="parTrans" cxnId="{08AE890C-3453-485D-B7C6-D179EF08BB2F}">
      <dgm:prSet/>
      <dgm:spPr/>
      <dgm:t>
        <a:bodyPr/>
        <a:lstStyle/>
        <a:p>
          <a:endParaRPr lang="en-US"/>
        </a:p>
      </dgm:t>
    </dgm:pt>
    <dgm:pt modelId="{66506B71-7563-4AB1-8577-A00EACE4365A}" type="sibTrans" cxnId="{08AE890C-3453-485D-B7C6-D179EF08BB2F}">
      <dgm:prSet/>
      <dgm:spPr/>
      <dgm:t>
        <a:bodyPr/>
        <a:lstStyle/>
        <a:p>
          <a:endParaRPr lang="en-US"/>
        </a:p>
      </dgm:t>
    </dgm:pt>
    <dgm:pt modelId="{FEE253BB-5C3C-4D69-A6F5-B2FBB32DDAAB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03F035E0-8ABB-4DE9-BC49-F63CE6996BD0}" type="parTrans" cxnId="{5BA48380-4A6F-4CA3-9AFC-1E2BF8D6BF35}">
      <dgm:prSet/>
      <dgm:spPr/>
      <dgm:t>
        <a:bodyPr/>
        <a:lstStyle/>
        <a:p>
          <a:endParaRPr lang="en-US"/>
        </a:p>
      </dgm:t>
    </dgm:pt>
    <dgm:pt modelId="{4E6A57AD-4539-428B-8FDF-CE73E941E709}" type="sibTrans" cxnId="{5BA48380-4A6F-4CA3-9AFC-1E2BF8D6BF35}">
      <dgm:prSet/>
      <dgm:spPr/>
      <dgm:t>
        <a:bodyPr/>
        <a:lstStyle/>
        <a:p>
          <a:endParaRPr lang="en-US"/>
        </a:p>
      </dgm:t>
    </dgm:pt>
    <dgm:pt modelId="{3B60DC11-B0A0-4970-BCB1-93511AF897C5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8069C5EF-464D-47B3-AED0-9AD310F053B7}" type="parTrans" cxnId="{F7E37AD0-B1CD-40B4-99E5-25BCB98F1947}">
      <dgm:prSet/>
      <dgm:spPr/>
      <dgm:t>
        <a:bodyPr/>
        <a:lstStyle/>
        <a:p>
          <a:endParaRPr lang="en-US"/>
        </a:p>
      </dgm:t>
    </dgm:pt>
    <dgm:pt modelId="{8989A7D3-3A77-4544-A316-9CA8589C20AA}" type="sibTrans" cxnId="{F7E37AD0-B1CD-40B4-99E5-25BCB98F1947}">
      <dgm:prSet/>
      <dgm:spPr/>
      <dgm:t>
        <a:bodyPr/>
        <a:lstStyle/>
        <a:p>
          <a:endParaRPr lang="en-US"/>
        </a:p>
      </dgm:t>
    </dgm:pt>
    <dgm:pt modelId="{549E39E6-45C3-4243-954B-40B106FC03D7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Tracks GPS Positioning</a:t>
          </a:r>
        </a:p>
      </dgm:t>
    </dgm:pt>
    <dgm:pt modelId="{6BE72B0F-5139-4002-AC36-8B2299C5F092}" type="parTrans" cxnId="{CEFB29C9-F1EF-4998-8D7F-527839449A20}">
      <dgm:prSet/>
      <dgm:spPr/>
    </dgm:pt>
    <dgm:pt modelId="{9C674499-88D0-40C8-A663-C713DE63A238}" type="sibTrans" cxnId="{CEFB29C9-F1EF-4998-8D7F-527839449A20}">
      <dgm:prSet/>
      <dgm:spPr/>
    </dgm:pt>
    <dgm:pt modelId="{7ACAAFC1-0190-441D-8E2C-C5E3E31516F1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Tracks Diver Positioning</a:t>
          </a:r>
        </a:p>
      </dgm:t>
    </dgm:pt>
    <dgm:pt modelId="{C01F5444-47E3-474A-AEB1-61F0C1B3C1DE}" type="parTrans" cxnId="{58D2AA85-7AB1-4D90-A31D-E7EAC14F45CC}">
      <dgm:prSet/>
      <dgm:spPr/>
    </dgm:pt>
    <dgm:pt modelId="{7E843559-156C-48ED-B59C-AFBA6A5DC645}" type="sibTrans" cxnId="{58D2AA85-7AB1-4D90-A31D-E7EAC14F45CC}">
      <dgm:prSet/>
      <dgm:spPr/>
    </dgm:pt>
    <dgm:pt modelId="{E87BAAE3-B6D6-4982-8D76-DFD134E8CB19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Tracks Time</a:t>
          </a:r>
        </a:p>
      </dgm:t>
    </dgm:pt>
    <dgm:pt modelId="{380A2D8C-A248-4043-9CB1-B26EAD74DF00}" type="parTrans" cxnId="{237E1569-25F0-46E7-94E4-F7B9BFD084EF}">
      <dgm:prSet/>
      <dgm:spPr/>
    </dgm:pt>
    <dgm:pt modelId="{80C46EEF-1E4E-4CDD-9B9C-2652D13EE13D}" type="sibTrans" cxnId="{237E1569-25F0-46E7-94E4-F7B9BFD084EF}">
      <dgm:prSet/>
      <dgm:spPr/>
    </dgm:pt>
    <dgm:pt modelId="{81BE943D-E409-437B-89FA-250899F6FC51}" type="pres">
      <dgm:prSet presAssocID="{E66D196D-DC74-4FE7-9547-762A549ABB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CB8FF6-661B-44D5-B7C7-55CD2C837D1B}" type="pres">
      <dgm:prSet presAssocID="{F98EBCD2-9B73-4BF3-936C-ACFE3112764C}" presName="hierRoot1" presStyleCnt="0"/>
      <dgm:spPr/>
    </dgm:pt>
    <dgm:pt modelId="{D9D86431-F41F-4BCC-BF06-CE3816CAFF21}" type="pres">
      <dgm:prSet presAssocID="{F98EBCD2-9B73-4BF3-936C-ACFE3112764C}" presName="composite" presStyleCnt="0"/>
      <dgm:spPr/>
    </dgm:pt>
    <dgm:pt modelId="{CD6BED2B-5CB1-4E59-8199-7F30B63CA192}" type="pres">
      <dgm:prSet presAssocID="{F98EBCD2-9B73-4BF3-936C-ACFE3112764C}" presName="background" presStyleLbl="node0" presStyleIdx="0" presStyleCnt="4"/>
      <dgm:spPr/>
    </dgm:pt>
    <dgm:pt modelId="{1EA507E9-6020-4729-9539-E1C11E845164}" type="pres">
      <dgm:prSet presAssocID="{F98EBCD2-9B73-4BF3-936C-ACFE3112764C}" presName="text" presStyleLbl="fgAcc0" presStyleIdx="0" presStyleCnt="4">
        <dgm:presLayoutVars>
          <dgm:chPref val="3"/>
        </dgm:presLayoutVars>
      </dgm:prSet>
      <dgm:spPr/>
    </dgm:pt>
    <dgm:pt modelId="{E2493A6B-A910-4F5F-AEED-CF5514A52F78}" type="pres">
      <dgm:prSet presAssocID="{F98EBCD2-9B73-4BF3-936C-ACFE3112764C}" presName="hierChild2" presStyleCnt="0"/>
      <dgm:spPr/>
    </dgm:pt>
    <dgm:pt modelId="{0EA52EB7-0898-405C-9539-945698A559A7}" type="pres">
      <dgm:prSet presAssocID="{6BE72B0F-5139-4002-AC36-8B2299C5F092}" presName="Name10" presStyleLbl="parChTrans1D2" presStyleIdx="0" presStyleCnt="3"/>
      <dgm:spPr/>
    </dgm:pt>
    <dgm:pt modelId="{360C5022-AA42-4872-ADC9-12EA28E763D1}" type="pres">
      <dgm:prSet presAssocID="{549E39E6-45C3-4243-954B-40B106FC03D7}" presName="hierRoot2" presStyleCnt="0"/>
      <dgm:spPr/>
    </dgm:pt>
    <dgm:pt modelId="{165C0702-41F6-43A9-8556-682D5F41614E}" type="pres">
      <dgm:prSet presAssocID="{549E39E6-45C3-4243-954B-40B106FC03D7}" presName="composite2" presStyleCnt="0"/>
      <dgm:spPr/>
    </dgm:pt>
    <dgm:pt modelId="{3D322D6E-E8FA-4636-B09B-8B9FDD04F171}" type="pres">
      <dgm:prSet presAssocID="{549E39E6-45C3-4243-954B-40B106FC03D7}" presName="background2" presStyleLbl="node2" presStyleIdx="0" presStyleCnt="3"/>
      <dgm:spPr/>
    </dgm:pt>
    <dgm:pt modelId="{65C89483-7ABF-4911-BA12-462AC769FDA6}" type="pres">
      <dgm:prSet presAssocID="{549E39E6-45C3-4243-954B-40B106FC03D7}" presName="text2" presStyleLbl="fgAcc2" presStyleIdx="0" presStyleCnt="3">
        <dgm:presLayoutVars>
          <dgm:chPref val="3"/>
        </dgm:presLayoutVars>
      </dgm:prSet>
      <dgm:spPr/>
    </dgm:pt>
    <dgm:pt modelId="{7CDDC1CA-7672-45AC-8E82-6D80963305E1}" type="pres">
      <dgm:prSet presAssocID="{549E39E6-45C3-4243-954B-40B106FC03D7}" presName="hierChild3" presStyleCnt="0"/>
      <dgm:spPr/>
    </dgm:pt>
    <dgm:pt modelId="{021AFDBB-3A05-4BE3-A0CC-39AA26CFB63E}" type="pres">
      <dgm:prSet presAssocID="{C01F5444-47E3-474A-AEB1-61F0C1B3C1DE}" presName="Name10" presStyleLbl="parChTrans1D2" presStyleIdx="1" presStyleCnt="3"/>
      <dgm:spPr/>
    </dgm:pt>
    <dgm:pt modelId="{C00F1B7B-EEB2-4412-9D1D-EDBE7E729D0B}" type="pres">
      <dgm:prSet presAssocID="{7ACAAFC1-0190-441D-8E2C-C5E3E31516F1}" presName="hierRoot2" presStyleCnt="0"/>
      <dgm:spPr/>
    </dgm:pt>
    <dgm:pt modelId="{74620810-7C2D-4D5A-B088-20CE004B686E}" type="pres">
      <dgm:prSet presAssocID="{7ACAAFC1-0190-441D-8E2C-C5E3E31516F1}" presName="composite2" presStyleCnt="0"/>
      <dgm:spPr/>
    </dgm:pt>
    <dgm:pt modelId="{AA0C56B3-0E1C-4720-B4A7-23CF6B2AB977}" type="pres">
      <dgm:prSet presAssocID="{7ACAAFC1-0190-441D-8E2C-C5E3E31516F1}" presName="background2" presStyleLbl="node2" presStyleIdx="1" presStyleCnt="3"/>
      <dgm:spPr/>
    </dgm:pt>
    <dgm:pt modelId="{A520B8D2-0129-4C4E-82A9-A7C1E0CF7A74}" type="pres">
      <dgm:prSet presAssocID="{7ACAAFC1-0190-441D-8E2C-C5E3E31516F1}" presName="text2" presStyleLbl="fgAcc2" presStyleIdx="1" presStyleCnt="3">
        <dgm:presLayoutVars>
          <dgm:chPref val="3"/>
        </dgm:presLayoutVars>
      </dgm:prSet>
      <dgm:spPr/>
    </dgm:pt>
    <dgm:pt modelId="{E48EB164-4E33-4CEF-AD67-38119D87C113}" type="pres">
      <dgm:prSet presAssocID="{7ACAAFC1-0190-441D-8E2C-C5E3E31516F1}" presName="hierChild3" presStyleCnt="0"/>
      <dgm:spPr/>
    </dgm:pt>
    <dgm:pt modelId="{AA6F69AE-AA18-47DF-A343-C9B5E2A4178D}" type="pres">
      <dgm:prSet presAssocID="{380A2D8C-A248-4043-9CB1-B26EAD74DF00}" presName="Name10" presStyleLbl="parChTrans1D2" presStyleIdx="2" presStyleCnt="3"/>
      <dgm:spPr/>
    </dgm:pt>
    <dgm:pt modelId="{7D428DCC-5620-4433-81E8-F70C472D6A58}" type="pres">
      <dgm:prSet presAssocID="{E87BAAE3-B6D6-4982-8D76-DFD134E8CB19}" presName="hierRoot2" presStyleCnt="0"/>
      <dgm:spPr/>
    </dgm:pt>
    <dgm:pt modelId="{AEF6929C-D8C7-4727-9B25-C16AC885962D}" type="pres">
      <dgm:prSet presAssocID="{E87BAAE3-B6D6-4982-8D76-DFD134E8CB19}" presName="composite2" presStyleCnt="0"/>
      <dgm:spPr/>
    </dgm:pt>
    <dgm:pt modelId="{3D5375ED-3E29-4B68-829D-99C949F3B2DF}" type="pres">
      <dgm:prSet presAssocID="{E87BAAE3-B6D6-4982-8D76-DFD134E8CB19}" presName="background2" presStyleLbl="node2" presStyleIdx="2" presStyleCnt="3"/>
      <dgm:spPr/>
    </dgm:pt>
    <dgm:pt modelId="{919AF93F-3003-40B1-8C1C-468C3E2819EB}" type="pres">
      <dgm:prSet presAssocID="{E87BAAE3-B6D6-4982-8D76-DFD134E8CB19}" presName="text2" presStyleLbl="fgAcc2" presStyleIdx="2" presStyleCnt="3">
        <dgm:presLayoutVars>
          <dgm:chPref val="3"/>
        </dgm:presLayoutVars>
      </dgm:prSet>
      <dgm:spPr/>
    </dgm:pt>
    <dgm:pt modelId="{333DE603-53FF-419D-B97A-3116BC2EC54C}" type="pres">
      <dgm:prSet presAssocID="{E87BAAE3-B6D6-4982-8D76-DFD134E8CB19}" presName="hierChild3" presStyleCnt="0"/>
      <dgm:spPr/>
    </dgm:pt>
    <dgm:pt modelId="{F0B9756D-CADD-4907-9CE0-C153C7A6D090}" type="pres">
      <dgm:prSet presAssocID="{DAF2FB0B-7C0D-46FE-A560-337F5D67342A}" presName="hierRoot1" presStyleCnt="0"/>
      <dgm:spPr/>
    </dgm:pt>
    <dgm:pt modelId="{767E5463-3ABC-499C-BE8B-2960B7226AA1}" type="pres">
      <dgm:prSet presAssocID="{DAF2FB0B-7C0D-46FE-A560-337F5D67342A}" presName="composite" presStyleCnt="0"/>
      <dgm:spPr/>
    </dgm:pt>
    <dgm:pt modelId="{677C67C6-72CB-4576-8C66-C7C91FB2945E}" type="pres">
      <dgm:prSet presAssocID="{DAF2FB0B-7C0D-46FE-A560-337F5D67342A}" presName="background" presStyleLbl="node0" presStyleIdx="1" presStyleCnt="4"/>
      <dgm:spPr/>
    </dgm:pt>
    <dgm:pt modelId="{1E5B3E7D-C18E-4582-9EF6-E3DBC7E9A0F9}" type="pres">
      <dgm:prSet presAssocID="{DAF2FB0B-7C0D-46FE-A560-337F5D67342A}" presName="text" presStyleLbl="fgAcc0" presStyleIdx="1" presStyleCnt="4">
        <dgm:presLayoutVars>
          <dgm:chPref val="3"/>
        </dgm:presLayoutVars>
      </dgm:prSet>
      <dgm:spPr/>
    </dgm:pt>
    <dgm:pt modelId="{E3773A95-5110-4F6A-81BF-D553DB52D420}" type="pres">
      <dgm:prSet presAssocID="{DAF2FB0B-7C0D-46FE-A560-337F5D67342A}" presName="hierChild2" presStyleCnt="0"/>
      <dgm:spPr/>
    </dgm:pt>
    <dgm:pt modelId="{8C7C0FF1-E005-4570-8C87-6428EC4C927A}" type="pres">
      <dgm:prSet presAssocID="{FEE253BB-5C3C-4D69-A6F5-B2FBB32DDAAB}" presName="hierRoot1" presStyleCnt="0"/>
      <dgm:spPr/>
    </dgm:pt>
    <dgm:pt modelId="{D668E7FA-5ED0-49F1-8A94-5F7916F1C066}" type="pres">
      <dgm:prSet presAssocID="{FEE253BB-5C3C-4D69-A6F5-B2FBB32DDAAB}" presName="composite" presStyleCnt="0"/>
      <dgm:spPr/>
    </dgm:pt>
    <dgm:pt modelId="{11305F41-146F-499A-BD2A-1795C9D76B0C}" type="pres">
      <dgm:prSet presAssocID="{FEE253BB-5C3C-4D69-A6F5-B2FBB32DDAAB}" presName="background" presStyleLbl="node0" presStyleIdx="2" presStyleCnt="4"/>
      <dgm:spPr/>
    </dgm:pt>
    <dgm:pt modelId="{1F41CCD3-C183-4981-B762-4FCA225E5C75}" type="pres">
      <dgm:prSet presAssocID="{FEE253BB-5C3C-4D69-A6F5-B2FBB32DDAAB}" presName="text" presStyleLbl="fgAcc0" presStyleIdx="2" presStyleCnt="4">
        <dgm:presLayoutVars>
          <dgm:chPref val="3"/>
        </dgm:presLayoutVars>
      </dgm:prSet>
      <dgm:spPr/>
    </dgm:pt>
    <dgm:pt modelId="{4ED88A33-8A40-4D3A-A0FD-5FA122E80450}" type="pres">
      <dgm:prSet presAssocID="{FEE253BB-5C3C-4D69-A6F5-B2FBB32DDAAB}" presName="hierChild2" presStyleCnt="0"/>
      <dgm:spPr/>
    </dgm:pt>
    <dgm:pt modelId="{1CAEFD47-6C1D-4191-B2C2-DCE0D6265A3F}" type="pres">
      <dgm:prSet presAssocID="{3B60DC11-B0A0-4970-BCB1-93511AF897C5}" presName="hierRoot1" presStyleCnt="0"/>
      <dgm:spPr/>
    </dgm:pt>
    <dgm:pt modelId="{D4852EC0-549A-4D23-B1FF-46D87B77D75E}" type="pres">
      <dgm:prSet presAssocID="{3B60DC11-B0A0-4970-BCB1-93511AF897C5}" presName="composite" presStyleCnt="0"/>
      <dgm:spPr/>
    </dgm:pt>
    <dgm:pt modelId="{E98C0C3D-4AAE-404F-8B6A-5C239670C53B}" type="pres">
      <dgm:prSet presAssocID="{3B60DC11-B0A0-4970-BCB1-93511AF897C5}" presName="background" presStyleLbl="node0" presStyleIdx="3" presStyleCnt="4"/>
      <dgm:spPr/>
    </dgm:pt>
    <dgm:pt modelId="{46C53B8A-8658-43FE-848A-E3985F45D5AF}" type="pres">
      <dgm:prSet presAssocID="{3B60DC11-B0A0-4970-BCB1-93511AF897C5}" presName="text" presStyleLbl="fgAcc0" presStyleIdx="3" presStyleCnt="4">
        <dgm:presLayoutVars>
          <dgm:chPref val="3"/>
        </dgm:presLayoutVars>
      </dgm:prSet>
      <dgm:spPr/>
    </dgm:pt>
    <dgm:pt modelId="{A9C0038F-3208-43CC-AEF3-C179F2E7BE87}" type="pres">
      <dgm:prSet presAssocID="{3B60DC11-B0A0-4970-BCB1-93511AF897C5}" presName="hierChild2" presStyleCnt="0"/>
      <dgm:spPr/>
    </dgm:pt>
  </dgm:ptLst>
  <dgm:cxnLst>
    <dgm:cxn modelId="{08AE890C-3453-485D-B7C6-D179EF08BB2F}" srcId="{E66D196D-DC74-4FE7-9547-762A549ABB03}" destId="{DAF2FB0B-7C0D-46FE-A560-337F5D67342A}" srcOrd="1" destOrd="0" parTransId="{835F62B8-A580-40A3-AB51-F3DEE37358EF}" sibTransId="{66506B71-7563-4AB1-8577-A00EACE4365A}"/>
    <dgm:cxn modelId="{FFD5B424-C3CE-493F-831A-A236CEDA1F5C}" type="presOf" srcId="{380A2D8C-A248-4043-9CB1-B26EAD74DF00}" destId="{AA6F69AE-AA18-47DF-A343-C9B5E2A4178D}" srcOrd="0" destOrd="0" presId="urn:microsoft.com/office/officeart/2005/8/layout/hierarchy1"/>
    <dgm:cxn modelId="{C8631E63-A997-4B0B-BF79-97268AAB99B5}" type="presOf" srcId="{549E39E6-45C3-4243-954B-40B106FC03D7}" destId="{65C89483-7ABF-4911-BA12-462AC769FDA6}" srcOrd="0" destOrd="0" presId="urn:microsoft.com/office/officeart/2005/8/layout/hierarchy1"/>
    <dgm:cxn modelId="{4BB05268-CCBE-4F9A-9325-AA314F0B2AE5}" type="presOf" srcId="{E87BAAE3-B6D6-4982-8D76-DFD134E8CB19}" destId="{919AF93F-3003-40B1-8C1C-468C3E2819EB}" srcOrd="0" destOrd="0" presId="urn:microsoft.com/office/officeart/2005/8/layout/hierarchy1"/>
    <dgm:cxn modelId="{237E1569-25F0-46E7-94E4-F7B9BFD084EF}" srcId="{F98EBCD2-9B73-4BF3-936C-ACFE3112764C}" destId="{E87BAAE3-B6D6-4982-8D76-DFD134E8CB19}" srcOrd="2" destOrd="0" parTransId="{380A2D8C-A248-4043-9CB1-B26EAD74DF00}" sibTransId="{80C46EEF-1E4E-4CDD-9B9C-2652D13EE13D}"/>
    <dgm:cxn modelId="{7428C26B-F9C2-4D23-A3AA-D820902969B4}" type="presOf" srcId="{FEE253BB-5C3C-4D69-A6F5-B2FBB32DDAAB}" destId="{1F41CCD3-C183-4981-B762-4FCA225E5C75}" srcOrd="0" destOrd="0" presId="urn:microsoft.com/office/officeart/2005/8/layout/hierarchy1"/>
    <dgm:cxn modelId="{BF568577-DF13-42E5-A955-2670A9C92597}" srcId="{E66D196D-DC74-4FE7-9547-762A549ABB03}" destId="{F98EBCD2-9B73-4BF3-936C-ACFE3112764C}" srcOrd="0" destOrd="0" parTransId="{CED21807-C874-4213-A1C7-360F250ADBFF}" sibTransId="{BD9DAFB8-6C25-4424-9507-94B1A172F977}"/>
    <dgm:cxn modelId="{5BA48380-4A6F-4CA3-9AFC-1E2BF8D6BF35}" srcId="{E66D196D-DC74-4FE7-9547-762A549ABB03}" destId="{FEE253BB-5C3C-4D69-A6F5-B2FBB32DDAAB}" srcOrd="2" destOrd="0" parTransId="{03F035E0-8ABB-4DE9-BC49-F63CE6996BD0}" sibTransId="{4E6A57AD-4539-428B-8FDF-CE73E941E709}"/>
    <dgm:cxn modelId="{58D2AA85-7AB1-4D90-A31D-E7EAC14F45CC}" srcId="{F98EBCD2-9B73-4BF3-936C-ACFE3112764C}" destId="{7ACAAFC1-0190-441D-8E2C-C5E3E31516F1}" srcOrd="1" destOrd="0" parTransId="{C01F5444-47E3-474A-AEB1-61F0C1B3C1DE}" sibTransId="{7E843559-156C-48ED-B59C-AFBA6A5DC645}"/>
    <dgm:cxn modelId="{61ACEC9B-E296-461D-9C0B-3A2FD9CBCE42}" type="presOf" srcId="{E66D196D-DC74-4FE7-9547-762A549ABB03}" destId="{81BE943D-E409-437B-89FA-250899F6FC51}" srcOrd="0" destOrd="0" presId="urn:microsoft.com/office/officeart/2005/8/layout/hierarchy1"/>
    <dgm:cxn modelId="{86B47F9F-CE78-4085-9411-8157CC07CF89}" type="presOf" srcId="{F98EBCD2-9B73-4BF3-936C-ACFE3112764C}" destId="{1EA507E9-6020-4729-9539-E1C11E845164}" srcOrd="0" destOrd="0" presId="urn:microsoft.com/office/officeart/2005/8/layout/hierarchy1"/>
    <dgm:cxn modelId="{CEFB29C9-F1EF-4998-8D7F-527839449A20}" srcId="{F98EBCD2-9B73-4BF3-936C-ACFE3112764C}" destId="{549E39E6-45C3-4243-954B-40B106FC03D7}" srcOrd="0" destOrd="0" parTransId="{6BE72B0F-5139-4002-AC36-8B2299C5F092}" sibTransId="{9C674499-88D0-40C8-A663-C713DE63A238}"/>
    <dgm:cxn modelId="{B6CDF9CA-71B0-41AB-8D28-0BA12A353684}" type="presOf" srcId="{7ACAAFC1-0190-441D-8E2C-C5E3E31516F1}" destId="{A520B8D2-0129-4C4E-82A9-A7C1E0CF7A74}" srcOrd="0" destOrd="0" presId="urn:microsoft.com/office/officeart/2005/8/layout/hierarchy1"/>
    <dgm:cxn modelId="{F7E37AD0-B1CD-40B4-99E5-25BCB98F1947}" srcId="{E66D196D-DC74-4FE7-9547-762A549ABB03}" destId="{3B60DC11-B0A0-4970-BCB1-93511AF897C5}" srcOrd="3" destOrd="0" parTransId="{8069C5EF-464D-47B3-AED0-9AD310F053B7}" sibTransId="{8989A7D3-3A77-4544-A316-9CA8589C20AA}"/>
    <dgm:cxn modelId="{89B472D9-2BC7-469E-AF29-007F6B1326C5}" type="presOf" srcId="{6BE72B0F-5139-4002-AC36-8B2299C5F092}" destId="{0EA52EB7-0898-405C-9539-945698A559A7}" srcOrd="0" destOrd="0" presId="urn:microsoft.com/office/officeart/2005/8/layout/hierarchy1"/>
    <dgm:cxn modelId="{96FC96E4-8700-45F1-ABAE-EF1A0CAB7CC0}" type="presOf" srcId="{DAF2FB0B-7C0D-46FE-A560-337F5D67342A}" destId="{1E5B3E7D-C18E-4582-9EF6-E3DBC7E9A0F9}" srcOrd="0" destOrd="0" presId="urn:microsoft.com/office/officeart/2005/8/layout/hierarchy1"/>
    <dgm:cxn modelId="{5C7D7DEE-0936-40E6-9B48-5C5D34D0E656}" type="presOf" srcId="{3B60DC11-B0A0-4970-BCB1-93511AF897C5}" destId="{46C53B8A-8658-43FE-848A-E3985F45D5AF}" srcOrd="0" destOrd="0" presId="urn:microsoft.com/office/officeart/2005/8/layout/hierarchy1"/>
    <dgm:cxn modelId="{A34D47F9-70D9-4679-8E67-6E827F160FAF}" type="presOf" srcId="{C01F5444-47E3-474A-AEB1-61F0C1B3C1DE}" destId="{021AFDBB-3A05-4BE3-A0CC-39AA26CFB63E}" srcOrd="0" destOrd="0" presId="urn:microsoft.com/office/officeart/2005/8/layout/hierarchy1"/>
    <dgm:cxn modelId="{04FB12F4-B755-4460-AD9A-AF592B229AEB}" type="presParOf" srcId="{81BE943D-E409-437B-89FA-250899F6FC51}" destId="{A0CB8FF6-661B-44D5-B7C7-55CD2C837D1B}" srcOrd="0" destOrd="0" presId="urn:microsoft.com/office/officeart/2005/8/layout/hierarchy1"/>
    <dgm:cxn modelId="{05875911-EE9F-4CF6-BB4B-D9BD32C85999}" type="presParOf" srcId="{A0CB8FF6-661B-44D5-B7C7-55CD2C837D1B}" destId="{D9D86431-F41F-4BCC-BF06-CE3816CAFF21}" srcOrd="0" destOrd="0" presId="urn:microsoft.com/office/officeart/2005/8/layout/hierarchy1"/>
    <dgm:cxn modelId="{F2A57E10-751E-4126-AA9D-64241037622C}" type="presParOf" srcId="{D9D86431-F41F-4BCC-BF06-CE3816CAFF21}" destId="{CD6BED2B-5CB1-4E59-8199-7F30B63CA192}" srcOrd="0" destOrd="0" presId="urn:microsoft.com/office/officeart/2005/8/layout/hierarchy1"/>
    <dgm:cxn modelId="{D10CCB03-0CA6-428E-BAFD-B0257FAC1723}" type="presParOf" srcId="{D9D86431-F41F-4BCC-BF06-CE3816CAFF21}" destId="{1EA507E9-6020-4729-9539-E1C11E845164}" srcOrd="1" destOrd="0" presId="urn:microsoft.com/office/officeart/2005/8/layout/hierarchy1"/>
    <dgm:cxn modelId="{092C4FE4-757A-4F4A-ABE2-9C40CC4E309B}" type="presParOf" srcId="{A0CB8FF6-661B-44D5-B7C7-55CD2C837D1B}" destId="{E2493A6B-A910-4F5F-AEED-CF5514A52F78}" srcOrd="1" destOrd="0" presId="urn:microsoft.com/office/officeart/2005/8/layout/hierarchy1"/>
    <dgm:cxn modelId="{2223448E-2822-43E9-B3F4-BAFD64AE5577}" type="presParOf" srcId="{E2493A6B-A910-4F5F-AEED-CF5514A52F78}" destId="{0EA52EB7-0898-405C-9539-945698A559A7}" srcOrd="0" destOrd="0" presId="urn:microsoft.com/office/officeart/2005/8/layout/hierarchy1"/>
    <dgm:cxn modelId="{75472458-C244-4D01-87E7-7D49ECE881A3}" type="presParOf" srcId="{E2493A6B-A910-4F5F-AEED-CF5514A52F78}" destId="{360C5022-AA42-4872-ADC9-12EA28E763D1}" srcOrd="1" destOrd="0" presId="urn:microsoft.com/office/officeart/2005/8/layout/hierarchy1"/>
    <dgm:cxn modelId="{11022920-D879-4749-AC58-5EEDA58C071D}" type="presParOf" srcId="{360C5022-AA42-4872-ADC9-12EA28E763D1}" destId="{165C0702-41F6-43A9-8556-682D5F41614E}" srcOrd="0" destOrd="0" presId="urn:microsoft.com/office/officeart/2005/8/layout/hierarchy1"/>
    <dgm:cxn modelId="{DD092C93-0A1D-4DF5-BDE8-86779B9F6F21}" type="presParOf" srcId="{165C0702-41F6-43A9-8556-682D5F41614E}" destId="{3D322D6E-E8FA-4636-B09B-8B9FDD04F171}" srcOrd="0" destOrd="0" presId="urn:microsoft.com/office/officeart/2005/8/layout/hierarchy1"/>
    <dgm:cxn modelId="{5C6A3247-FD7D-44FC-8D52-D5ECCCECE43C}" type="presParOf" srcId="{165C0702-41F6-43A9-8556-682D5F41614E}" destId="{65C89483-7ABF-4911-BA12-462AC769FDA6}" srcOrd="1" destOrd="0" presId="urn:microsoft.com/office/officeart/2005/8/layout/hierarchy1"/>
    <dgm:cxn modelId="{9F42E5E5-CF2D-4BBC-812E-2C198A9961CA}" type="presParOf" srcId="{360C5022-AA42-4872-ADC9-12EA28E763D1}" destId="{7CDDC1CA-7672-45AC-8E82-6D80963305E1}" srcOrd="1" destOrd="0" presId="urn:microsoft.com/office/officeart/2005/8/layout/hierarchy1"/>
    <dgm:cxn modelId="{063394B9-6F9F-4E09-A3B4-EF03545A987A}" type="presParOf" srcId="{E2493A6B-A910-4F5F-AEED-CF5514A52F78}" destId="{021AFDBB-3A05-4BE3-A0CC-39AA26CFB63E}" srcOrd="2" destOrd="0" presId="urn:microsoft.com/office/officeart/2005/8/layout/hierarchy1"/>
    <dgm:cxn modelId="{91D2509F-D4E5-468B-B1EE-5E629E0EBA79}" type="presParOf" srcId="{E2493A6B-A910-4F5F-AEED-CF5514A52F78}" destId="{C00F1B7B-EEB2-4412-9D1D-EDBE7E729D0B}" srcOrd="3" destOrd="0" presId="urn:microsoft.com/office/officeart/2005/8/layout/hierarchy1"/>
    <dgm:cxn modelId="{26CD8CD0-348C-433B-888A-99CB6A1473F0}" type="presParOf" srcId="{C00F1B7B-EEB2-4412-9D1D-EDBE7E729D0B}" destId="{74620810-7C2D-4D5A-B088-20CE004B686E}" srcOrd="0" destOrd="0" presId="urn:microsoft.com/office/officeart/2005/8/layout/hierarchy1"/>
    <dgm:cxn modelId="{1F176D17-0D70-4CF9-9A86-5DDC425F8EAC}" type="presParOf" srcId="{74620810-7C2D-4D5A-B088-20CE004B686E}" destId="{AA0C56B3-0E1C-4720-B4A7-23CF6B2AB977}" srcOrd="0" destOrd="0" presId="urn:microsoft.com/office/officeart/2005/8/layout/hierarchy1"/>
    <dgm:cxn modelId="{0139E20D-3B14-42A8-9E21-287E17893A5E}" type="presParOf" srcId="{74620810-7C2D-4D5A-B088-20CE004B686E}" destId="{A520B8D2-0129-4C4E-82A9-A7C1E0CF7A74}" srcOrd="1" destOrd="0" presId="urn:microsoft.com/office/officeart/2005/8/layout/hierarchy1"/>
    <dgm:cxn modelId="{511D8A90-8A5A-4A72-B05B-BC2AD4259A14}" type="presParOf" srcId="{C00F1B7B-EEB2-4412-9D1D-EDBE7E729D0B}" destId="{E48EB164-4E33-4CEF-AD67-38119D87C113}" srcOrd="1" destOrd="0" presId="urn:microsoft.com/office/officeart/2005/8/layout/hierarchy1"/>
    <dgm:cxn modelId="{75A44A03-A02D-4B4A-9AA7-03DA50FD9DCF}" type="presParOf" srcId="{E2493A6B-A910-4F5F-AEED-CF5514A52F78}" destId="{AA6F69AE-AA18-47DF-A343-C9B5E2A4178D}" srcOrd="4" destOrd="0" presId="urn:microsoft.com/office/officeart/2005/8/layout/hierarchy1"/>
    <dgm:cxn modelId="{17F1A949-70CE-4746-AAC3-6AA4EBD68F7B}" type="presParOf" srcId="{E2493A6B-A910-4F5F-AEED-CF5514A52F78}" destId="{7D428DCC-5620-4433-81E8-F70C472D6A58}" srcOrd="5" destOrd="0" presId="urn:microsoft.com/office/officeart/2005/8/layout/hierarchy1"/>
    <dgm:cxn modelId="{3A1EF452-F97C-4EDA-807F-80B0F501D960}" type="presParOf" srcId="{7D428DCC-5620-4433-81E8-F70C472D6A58}" destId="{AEF6929C-D8C7-4727-9B25-C16AC885962D}" srcOrd="0" destOrd="0" presId="urn:microsoft.com/office/officeart/2005/8/layout/hierarchy1"/>
    <dgm:cxn modelId="{EE0FCE24-773E-4294-B6E5-9087EF0B7AF0}" type="presParOf" srcId="{AEF6929C-D8C7-4727-9B25-C16AC885962D}" destId="{3D5375ED-3E29-4B68-829D-99C949F3B2DF}" srcOrd="0" destOrd="0" presId="urn:microsoft.com/office/officeart/2005/8/layout/hierarchy1"/>
    <dgm:cxn modelId="{592A4EEB-2F0A-4A89-9579-E68EC9B5E707}" type="presParOf" srcId="{AEF6929C-D8C7-4727-9B25-C16AC885962D}" destId="{919AF93F-3003-40B1-8C1C-468C3E2819EB}" srcOrd="1" destOrd="0" presId="urn:microsoft.com/office/officeart/2005/8/layout/hierarchy1"/>
    <dgm:cxn modelId="{1F8D4CFF-2C09-4D0F-AEE1-8B3B846E09A3}" type="presParOf" srcId="{7D428DCC-5620-4433-81E8-F70C472D6A58}" destId="{333DE603-53FF-419D-B97A-3116BC2EC54C}" srcOrd="1" destOrd="0" presId="urn:microsoft.com/office/officeart/2005/8/layout/hierarchy1"/>
    <dgm:cxn modelId="{40E076A8-FBE8-4F69-9EBD-67C269CAAC34}" type="presParOf" srcId="{81BE943D-E409-437B-89FA-250899F6FC51}" destId="{F0B9756D-CADD-4907-9CE0-C153C7A6D090}" srcOrd="1" destOrd="0" presId="urn:microsoft.com/office/officeart/2005/8/layout/hierarchy1"/>
    <dgm:cxn modelId="{0648B303-FFBB-4921-A5B3-2766E52A30D1}" type="presParOf" srcId="{F0B9756D-CADD-4907-9CE0-C153C7A6D090}" destId="{767E5463-3ABC-499C-BE8B-2960B7226AA1}" srcOrd="0" destOrd="0" presId="urn:microsoft.com/office/officeart/2005/8/layout/hierarchy1"/>
    <dgm:cxn modelId="{612558A6-87CA-4DD4-8365-482F8A744317}" type="presParOf" srcId="{767E5463-3ABC-499C-BE8B-2960B7226AA1}" destId="{677C67C6-72CB-4576-8C66-C7C91FB2945E}" srcOrd="0" destOrd="0" presId="urn:microsoft.com/office/officeart/2005/8/layout/hierarchy1"/>
    <dgm:cxn modelId="{3E716F9C-538C-40E4-8263-36565E2E2159}" type="presParOf" srcId="{767E5463-3ABC-499C-BE8B-2960B7226AA1}" destId="{1E5B3E7D-C18E-4582-9EF6-E3DBC7E9A0F9}" srcOrd="1" destOrd="0" presId="urn:microsoft.com/office/officeart/2005/8/layout/hierarchy1"/>
    <dgm:cxn modelId="{919EAB72-1CCA-4312-A90B-583689C7911F}" type="presParOf" srcId="{F0B9756D-CADD-4907-9CE0-C153C7A6D090}" destId="{E3773A95-5110-4F6A-81BF-D553DB52D420}" srcOrd="1" destOrd="0" presId="urn:microsoft.com/office/officeart/2005/8/layout/hierarchy1"/>
    <dgm:cxn modelId="{1EAF4F86-2EED-4093-8417-8A514F514481}" type="presParOf" srcId="{81BE943D-E409-437B-89FA-250899F6FC51}" destId="{8C7C0FF1-E005-4570-8C87-6428EC4C927A}" srcOrd="2" destOrd="0" presId="urn:microsoft.com/office/officeart/2005/8/layout/hierarchy1"/>
    <dgm:cxn modelId="{012CA77F-BBDE-48DA-8424-A85140EE868F}" type="presParOf" srcId="{8C7C0FF1-E005-4570-8C87-6428EC4C927A}" destId="{D668E7FA-5ED0-49F1-8A94-5F7916F1C066}" srcOrd="0" destOrd="0" presId="urn:microsoft.com/office/officeart/2005/8/layout/hierarchy1"/>
    <dgm:cxn modelId="{09B647AB-63ED-46ED-B35E-F0A28ECFA514}" type="presParOf" srcId="{D668E7FA-5ED0-49F1-8A94-5F7916F1C066}" destId="{11305F41-146F-499A-BD2A-1795C9D76B0C}" srcOrd="0" destOrd="0" presId="urn:microsoft.com/office/officeart/2005/8/layout/hierarchy1"/>
    <dgm:cxn modelId="{37A6A21F-FD91-4F53-9ED8-588D21945843}" type="presParOf" srcId="{D668E7FA-5ED0-49F1-8A94-5F7916F1C066}" destId="{1F41CCD3-C183-4981-B762-4FCA225E5C75}" srcOrd="1" destOrd="0" presId="urn:microsoft.com/office/officeart/2005/8/layout/hierarchy1"/>
    <dgm:cxn modelId="{0EFD6937-622C-4F0B-BC92-B024B7C38941}" type="presParOf" srcId="{8C7C0FF1-E005-4570-8C87-6428EC4C927A}" destId="{4ED88A33-8A40-4D3A-A0FD-5FA122E80450}" srcOrd="1" destOrd="0" presId="urn:microsoft.com/office/officeart/2005/8/layout/hierarchy1"/>
    <dgm:cxn modelId="{4A4D533D-1094-4063-89EE-238B7A463794}" type="presParOf" srcId="{81BE943D-E409-437B-89FA-250899F6FC51}" destId="{1CAEFD47-6C1D-4191-B2C2-DCE0D6265A3F}" srcOrd="3" destOrd="0" presId="urn:microsoft.com/office/officeart/2005/8/layout/hierarchy1"/>
    <dgm:cxn modelId="{037888F5-21D4-42C2-9B46-93578B2EA000}" type="presParOf" srcId="{1CAEFD47-6C1D-4191-B2C2-DCE0D6265A3F}" destId="{D4852EC0-549A-4D23-B1FF-46D87B77D75E}" srcOrd="0" destOrd="0" presId="urn:microsoft.com/office/officeart/2005/8/layout/hierarchy1"/>
    <dgm:cxn modelId="{5CEA4F14-5D1C-4E18-87B8-51B383D36E9E}" type="presParOf" srcId="{D4852EC0-549A-4D23-B1FF-46D87B77D75E}" destId="{E98C0C3D-4AAE-404F-8B6A-5C239670C53B}" srcOrd="0" destOrd="0" presId="urn:microsoft.com/office/officeart/2005/8/layout/hierarchy1"/>
    <dgm:cxn modelId="{4A8299C7-19FA-4288-BF10-3300EC42C20E}" type="presParOf" srcId="{D4852EC0-549A-4D23-B1FF-46D87B77D75E}" destId="{46C53B8A-8658-43FE-848A-E3985F45D5AF}" srcOrd="1" destOrd="0" presId="urn:microsoft.com/office/officeart/2005/8/layout/hierarchy1"/>
    <dgm:cxn modelId="{054EF07C-C583-4B9C-A5E4-9E6EB90C267F}" type="presParOf" srcId="{1CAEFD47-6C1D-4191-B2C2-DCE0D6265A3F}" destId="{A9C0038F-3208-43CC-AEF3-C179F2E7BE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CC48EB-4B70-4371-87CF-EC4776F9A99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3138CE-7EA9-46FF-AEB2-DB8F18EE7146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30E5DAA6-0D80-449D-A503-254ED5EAAC2F}" type="parTrans" cxnId="{90EE9BEB-9F78-4643-8A58-C3854E665345}">
      <dgm:prSet/>
      <dgm:spPr/>
      <dgm:t>
        <a:bodyPr/>
        <a:lstStyle/>
        <a:p>
          <a:endParaRPr lang="en-US"/>
        </a:p>
      </dgm:t>
    </dgm:pt>
    <dgm:pt modelId="{FA0C3953-D953-457C-9E8A-E1A6DC39B832}" type="sibTrans" cxnId="{90EE9BEB-9F78-4643-8A58-C3854E665345}">
      <dgm:prSet/>
      <dgm:spPr/>
      <dgm:t>
        <a:bodyPr/>
        <a:lstStyle/>
        <a:p>
          <a:endParaRPr lang="en-US"/>
        </a:p>
      </dgm:t>
    </dgm:pt>
    <dgm:pt modelId="{7B2EA60A-5A79-4002-8AC2-1B63D1D8D6B9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15FF849D-DA72-43D4-A4F7-E8E1C4D3EF2A}" type="parTrans" cxnId="{1800BF4D-935D-4BA7-A7AA-BE4A909FA6E2}">
      <dgm:prSet/>
      <dgm:spPr/>
      <dgm:t>
        <a:bodyPr/>
        <a:lstStyle/>
        <a:p>
          <a:endParaRPr lang="en-US"/>
        </a:p>
      </dgm:t>
    </dgm:pt>
    <dgm:pt modelId="{EA7D40B2-1DFA-41AC-909A-5C5274706EA3}" type="sibTrans" cxnId="{1800BF4D-935D-4BA7-A7AA-BE4A909FA6E2}">
      <dgm:prSet/>
      <dgm:spPr/>
      <dgm:t>
        <a:bodyPr/>
        <a:lstStyle/>
        <a:p>
          <a:endParaRPr lang="en-US"/>
        </a:p>
      </dgm:t>
    </dgm:pt>
    <dgm:pt modelId="{747E845B-5C2B-433B-8A55-F74E4EE8A196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A2869B8B-4710-4534-B98C-70B33828B09B}" type="parTrans" cxnId="{6D82CECF-B395-4089-B841-9A2855E3B02F}">
      <dgm:prSet/>
      <dgm:spPr/>
      <dgm:t>
        <a:bodyPr/>
        <a:lstStyle/>
        <a:p>
          <a:endParaRPr lang="en-US"/>
        </a:p>
      </dgm:t>
    </dgm:pt>
    <dgm:pt modelId="{A31B536E-D599-4584-95E1-3886787212A0}" type="sibTrans" cxnId="{6D82CECF-B395-4089-B841-9A2855E3B02F}">
      <dgm:prSet/>
      <dgm:spPr/>
      <dgm:t>
        <a:bodyPr/>
        <a:lstStyle/>
        <a:p>
          <a:endParaRPr lang="en-US"/>
        </a:p>
      </dgm:t>
    </dgm:pt>
    <dgm:pt modelId="{13A60FC2-8EA0-444F-8810-FB9316BD062D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540DE93D-E043-46A9-8F73-7389F5D6C139}" type="parTrans" cxnId="{B21EBB66-8F53-433E-BA41-5E4F1CD42A87}">
      <dgm:prSet/>
      <dgm:spPr/>
      <dgm:t>
        <a:bodyPr/>
        <a:lstStyle/>
        <a:p>
          <a:endParaRPr lang="en-US"/>
        </a:p>
      </dgm:t>
    </dgm:pt>
    <dgm:pt modelId="{C6618B02-B4EB-4375-ACFA-5136AF427014}" type="sibTrans" cxnId="{B21EBB66-8F53-433E-BA41-5E4F1CD42A87}">
      <dgm:prSet/>
      <dgm:spPr/>
      <dgm:t>
        <a:bodyPr/>
        <a:lstStyle/>
        <a:p>
          <a:endParaRPr lang="en-US"/>
        </a:p>
      </dgm:t>
    </dgm:pt>
    <dgm:pt modelId="{04902927-F577-491D-B38D-69F103801B0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Powers Underwater Device</a:t>
          </a:r>
        </a:p>
      </dgm:t>
    </dgm:pt>
    <dgm:pt modelId="{BF3CBC9E-2B02-45E1-AACA-423329E722E7}" type="parTrans" cxnId="{6216F280-46D3-4762-9612-08504BC8B424}">
      <dgm:prSet/>
      <dgm:spPr/>
    </dgm:pt>
    <dgm:pt modelId="{42774209-CEA2-4DFB-98A6-B1A9BF4CBCCB}" type="sibTrans" cxnId="{6216F280-46D3-4762-9612-08504BC8B424}">
      <dgm:prSet/>
      <dgm:spPr/>
    </dgm:pt>
    <dgm:pt modelId="{1CDBB9B2-20F9-4DC8-BEA1-A5E4FE590CA9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Powers Data Transmission</a:t>
          </a:r>
        </a:p>
      </dgm:t>
    </dgm:pt>
    <dgm:pt modelId="{B244124A-7218-4FC6-A38A-8A007CC3AAA2}" type="parTrans" cxnId="{E2750133-65F8-4A83-A735-3F5038EFB7E4}">
      <dgm:prSet/>
      <dgm:spPr/>
    </dgm:pt>
    <dgm:pt modelId="{37DD3FFE-B144-4AEF-A981-E901F222B0CF}" type="sibTrans" cxnId="{E2750133-65F8-4A83-A735-3F5038EFB7E4}">
      <dgm:prSet/>
      <dgm:spPr/>
    </dgm:pt>
    <dgm:pt modelId="{071704DE-8045-4000-8746-B502048BAEE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Powers Potential Surface Device</a:t>
          </a:r>
        </a:p>
      </dgm:t>
    </dgm:pt>
    <dgm:pt modelId="{6526083D-F0A2-4FF6-A893-17F44366BC3B}" type="parTrans" cxnId="{A84AF3DC-E13A-4351-B4C7-62994108C8C6}">
      <dgm:prSet/>
      <dgm:spPr/>
    </dgm:pt>
    <dgm:pt modelId="{AD4E415B-5FEA-4EE6-8945-2493311495A1}" type="sibTrans" cxnId="{A84AF3DC-E13A-4351-B4C7-62994108C8C6}">
      <dgm:prSet/>
      <dgm:spPr/>
    </dgm:pt>
    <dgm:pt modelId="{1F40E39A-9EAB-48B7-B283-5C1C9A871A02}" type="pres">
      <dgm:prSet presAssocID="{DECC48EB-4B70-4371-87CF-EC4776F9A9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8AA251-C628-4F9D-B195-1086AF2B8A79}" type="pres">
      <dgm:prSet presAssocID="{7E3138CE-7EA9-46FF-AEB2-DB8F18EE7146}" presName="hierRoot1" presStyleCnt="0"/>
      <dgm:spPr/>
    </dgm:pt>
    <dgm:pt modelId="{D6913B43-2D05-4ADF-86D9-BA45C8B0E5B7}" type="pres">
      <dgm:prSet presAssocID="{7E3138CE-7EA9-46FF-AEB2-DB8F18EE7146}" presName="composite" presStyleCnt="0"/>
      <dgm:spPr/>
    </dgm:pt>
    <dgm:pt modelId="{4935DE3B-DDD1-409F-A341-B20CB9035878}" type="pres">
      <dgm:prSet presAssocID="{7E3138CE-7EA9-46FF-AEB2-DB8F18EE7146}" presName="background" presStyleLbl="node0" presStyleIdx="0" presStyleCnt="4"/>
      <dgm:spPr/>
    </dgm:pt>
    <dgm:pt modelId="{BD8BA929-23FC-49B6-AAA0-42284F93CE6B}" type="pres">
      <dgm:prSet presAssocID="{7E3138CE-7EA9-46FF-AEB2-DB8F18EE7146}" presName="text" presStyleLbl="fgAcc0" presStyleIdx="0" presStyleCnt="4">
        <dgm:presLayoutVars>
          <dgm:chPref val="3"/>
        </dgm:presLayoutVars>
      </dgm:prSet>
      <dgm:spPr/>
    </dgm:pt>
    <dgm:pt modelId="{A05BB5ED-0366-4CF4-A16C-4DC716CAEAFE}" type="pres">
      <dgm:prSet presAssocID="{7E3138CE-7EA9-46FF-AEB2-DB8F18EE7146}" presName="hierChild2" presStyleCnt="0"/>
      <dgm:spPr/>
    </dgm:pt>
    <dgm:pt modelId="{31759FA7-A9DF-452E-BD46-B9C00E6C84EA}" type="pres">
      <dgm:prSet presAssocID="{7B2EA60A-5A79-4002-8AC2-1B63D1D8D6B9}" presName="hierRoot1" presStyleCnt="0"/>
      <dgm:spPr/>
    </dgm:pt>
    <dgm:pt modelId="{26B5FECA-DE9A-4B26-86B4-443B3D673385}" type="pres">
      <dgm:prSet presAssocID="{7B2EA60A-5A79-4002-8AC2-1B63D1D8D6B9}" presName="composite" presStyleCnt="0"/>
      <dgm:spPr/>
    </dgm:pt>
    <dgm:pt modelId="{001ABE1B-BF33-486D-89F9-B8C2F184CFC7}" type="pres">
      <dgm:prSet presAssocID="{7B2EA60A-5A79-4002-8AC2-1B63D1D8D6B9}" presName="background" presStyleLbl="node0" presStyleIdx="1" presStyleCnt="4"/>
      <dgm:spPr/>
    </dgm:pt>
    <dgm:pt modelId="{68D79DC7-8D4D-4F2A-B1F0-64325A201A17}" type="pres">
      <dgm:prSet presAssocID="{7B2EA60A-5A79-4002-8AC2-1B63D1D8D6B9}" presName="text" presStyleLbl="fgAcc0" presStyleIdx="1" presStyleCnt="4">
        <dgm:presLayoutVars>
          <dgm:chPref val="3"/>
        </dgm:presLayoutVars>
      </dgm:prSet>
      <dgm:spPr/>
    </dgm:pt>
    <dgm:pt modelId="{5F07792F-76CD-4A8B-B011-ED4DA7D72F0D}" type="pres">
      <dgm:prSet presAssocID="{7B2EA60A-5A79-4002-8AC2-1B63D1D8D6B9}" presName="hierChild2" presStyleCnt="0"/>
      <dgm:spPr/>
    </dgm:pt>
    <dgm:pt modelId="{E8ACF750-C6AA-4BFE-A37E-53CBE9C62ADD}" type="pres">
      <dgm:prSet presAssocID="{BF3CBC9E-2B02-45E1-AACA-423329E722E7}" presName="Name10" presStyleLbl="parChTrans1D2" presStyleIdx="0" presStyleCnt="3"/>
      <dgm:spPr/>
    </dgm:pt>
    <dgm:pt modelId="{30900108-B74E-4095-9723-3A901B9E5AA6}" type="pres">
      <dgm:prSet presAssocID="{04902927-F577-491D-B38D-69F103801B03}" presName="hierRoot2" presStyleCnt="0"/>
      <dgm:spPr/>
    </dgm:pt>
    <dgm:pt modelId="{8FD517D1-C3FD-4DE1-90B5-5F0969DEA522}" type="pres">
      <dgm:prSet presAssocID="{04902927-F577-491D-B38D-69F103801B03}" presName="composite2" presStyleCnt="0"/>
      <dgm:spPr/>
    </dgm:pt>
    <dgm:pt modelId="{6A3E341C-256E-4422-B2F8-E32D074CD6E9}" type="pres">
      <dgm:prSet presAssocID="{04902927-F577-491D-B38D-69F103801B03}" presName="background2" presStyleLbl="node2" presStyleIdx="0" presStyleCnt="3"/>
      <dgm:spPr/>
    </dgm:pt>
    <dgm:pt modelId="{3B0DEDFC-F084-4320-923C-B994850F4D52}" type="pres">
      <dgm:prSet presAssocID="{04902927-F577-491D-B38D-69F103801B03}" presName="text2" presStyleLbl="fgAcc2" presStyleIdx="0" presStyleCnt="3">
        <dgm:presLayoutVars>
          <dgm:chPref val="3"/>
        </dgm:presLayoutVars>
      </dgm:prSet>
      <dgm:spPr/>
    </dgm:pt>
    <dgm:pt modelId="{34D73A07-6510-4CFD-AA7D-5483D2EF1988}" type="pres">
      <dgm:prSet presAssocID="{04902927-F577-491D-B38D-69F103801B03}" presName="hierChild3" presStyleCnt="0"/>
      <dgm:spPr/>
    </dgm:pt>
    <dgm:pt modelId="{4D8E174E-0017-4717-975C-A84CBF5B3B36}" type="pres">
      <dgm:prSet presAssocID="{B244124A-7218-4FC6-A38A-8A007CC3AAA2}" presName="Name10" presStyleLbl="parChTrans1D2" presStyleIdx="1" presStyleCnt="3"/>
      <dgm:spPr/>
    </dgm:pt>
    <dgm:pt modelId="{90CCD2B2-EA84-47D6-86C5-59658A156189}" type="pres">
      <dgm:prSet presAssocID="{1CDBB9B2-20F9-4DC8-BEA1-A5E4FE590CA9}" presName="hierRoot2" presStyleCnt="0"/>
      <dgm:spPr/>
    </dgm:pt>
    <dgm:pt modelId="{6A9E6E1C-61A6-41C9-9BFD-94966609F725}" type="pres">
      <dgm:prSet presAssocID="{1CDBB9B2-20F9-4DC8-BEA1-A5E4FE590CA9}" presName="composite2" presStyleCnt="0"/>
      <dgm:spPr/>
    </dgm:pt>
    <dgm:pt modelId="{90E18BF5-A9F4-4DA8-8F52-EDF3AA5B8D73}" type="pres">
      <dgm:prSet presAssocID="{1CDBB9B2-20F9-4DC8-BEA1-A5E4FE590CA9}" presName="background2" presStyleLbl="node2" presStyleIdx="1" presStyleCnt="3"/>
      <dgm:spPr/>
    </dgm:pt>
    <dgm:pt modelId="{D5108966-B65E-4AD1-B9C2-467166A85E60}" type="pres">
      <dgm:prSet presAssocID="{1CDBB9B2-20F9-4DC8-BEA1-A5E4FE590CA9}" presName="text2" presStyleLbl="fgAcc2" presStyleIdx="1" presStyleCnt="3">
        <dgm:presLayoutVars>
          <dgm:chPref val="3"/>
        </dgm:presLayoutVars>
      </dgm:prSet>
      <dgm:spPr/>
    </dgm:pt>
    <dgm:pt modelId="{31967C63-19FE-4774-AC88-2159E857FBB4}" type="pres">
      <dgm:prSet presAssocID="{1CDBB9B2-20F9-4DC8-BEA1-A5E4FE590CA9}" presName="hierChild3" presStyleCnt="0"/>
      <dgm:spPr/>
    </dgm:pt>
    <dgm:pt modelId="{603CECA6-3ADF-4A8B-AC5D-A73EEF992F60}" type="pres">
      <dgm:prSet presAssocID="{6526083D-F0A2-4FF6-A893-17F44366BC3B}" presName="Name10" presStyleLbl="parChTrans1D2" presStyleIdx="2" presStyleCnt="3"/>
      <dgm:spPr/>
    </dgm:pt>
    <dgm:pt modelId="{C5772FBE-C328-4FD2-9C82-C81D645F5C7F}" type="pres">
      <dgm:prSet presAssocID="{071704DE-8045-4000-8746-B502048BAEEA}" presName="hierRoot2" presStyleCnt="0"/>
      <dgm:spPr/>
    </dgm:pt>
    <dgm:pt modelId="{2F62EEEF-31B0-4E0D-B084-D9D230BA92F6}" type="pres">
      <dgm:prSet presAssocID="{071704DE-8045-4000-8746-B502048BAEEA}" presName="composite2" presStyleCnt="0"/>
      <dgm:spPr/>
    </dgm:pt>
    <dgm:pt modelId="{BDA0BFEB-77E9-4C65-9345-6D5D5E6F4ACD}" type="pres">
      <dgm:prSet presAssocID="{071704DE-8045-4000-8746-B502048BAEEA}" presName="background2" presStyleLbl="node2" presStyleIdx="2" presStyleCnt="3"/>
      <dgm:spPr/>
    </dgm:pt>
    <dgm:pt modelId="{310B6B27-567C-4E85-97FD-7A367E8410FC}" type="pres">
      <dgm:prSet presAssocID="{071704DE-8045-4000-8746-B502048BAEEA}" presName="text2" presStyleLbl="fgAcc2" presStyleIdx="2" presStyleCnt="3">
        <dgm:presLayoutVars>
          <dgm:chPref val="3"/>
        </dgm:presLayoutVars>
      </dgm:prSet>
      <dgm:spPr/>
    </dgm:pt>
    <dgm:pt modelId="{74C99917-83AB-4A01-A8A4-9470B44574AF}" type="pres">
      <dgm:prSet presAssocID="{071704DE-8045-4000-8746-B502048BAEEA}" presName="hierChild3" presStyleCnt="0"/>
      <dgm:spPr/>
    </dgm:pt>
    <dgm:pt modelId="{3DF4D51E-0C44-46BC-A1D1-517B70F73EF8}" type="pres">
      <dgm:prSet presAssocID="{747E845B-5C2B-433B-8A55-F74E4EE8A196}" presName="hierRoot1" presStyleCnt="0"/>
      <dgm:spPr/>
    </dgm:pt>
    <dgm:pt modelId="{D9F6F2E0-3809-43BD-8E60-0419E3624A85}" type="pres">
      <dgm:prSet presAssocID="{747E845B-5C2B-433B-8A55-F74E4EE8A196}" presName="composite" presStyleCnt="0"/>
      <dgm:spPr/>
    </dgm:pt>
    <dgm:pt modelId="{F54497CA-4D29-4041-BF7E-AB2AAD85DC88}" type="pres">
      <dgm:prSet presAssocID="{747E845B-5C2B-433B-8A55-F74E4EE8A196}" presName="background" presStyleLbl="node0" presStyleIdx="2" presStyleCnt="4"/>
      <dgm:spPr/>
    </dgm:pt>
    <dgm:pt modelId="{6687FBA4-4DDC-4B29-9C84-899514728C85}" type="pres">
      <dgm:prSet presAssocID="{747E845B-5C2B-433B-8A55-F74E4EE8A196}" presName="text" presStyleLbl="fgAcc0" presStyleIdx="2" presStyleCnt="4">
        <dgm:presLayoutVars>
          <dgm:chPref val="3"/>
        </dgm:presLayoutVars>
      </dgm:prSet>
      <dgm:spPr/>
    </dgm:pt>
    <dgm:pt modelId="{FE387950-ECFC-469A-A0CC-5D7C76CB1465}" type="pres">
      <dgm:prSet presAssocID="{747E845B-5C2B-433B-8A55-F74E4EE8A196}" presName="hierChild2" presStyleCnt="0"/>
      <dgm:spPr/>
    </dgm:pt>
    <dgm:pt modelId="{0CE41963-0BF6-4C93-9CB8-18F4FDE720F9}" type="pres">
      <dgm:prSet presAssocID="{13A60FC2-8EA0-444F-8810-FB9316BD062D}" presName="hierRoot1" presStyleCnt="0"/>
      <dgm:spPr/>
    </dgm:pt>
    <dgm:pt modelId="{295ED2C8-FADD-447A-9600-218BA219C85F}" type="pres">
      <dgm:prSet presAssocID="{13A60FC2-8EA0-444F-8810-FB9316BD062D}" presName="composite" presStyleCnt="0"/>
      <dgm:spPr/>
    </dgm:pt>
    <dgm:pt modelId="{840AAF85-6019-4B7E-9D21-A610FDB79DBF}" type="pres">
      <dgm:prSet presAssocID="{13A60FC2-8EA0-444F-8810-FB9316BD062D}" presName="background" presStyleLbl="node0" presStyleIdx="3" presStyleCnt="4"/>
      <dgm:spPr/>
    </dgm:pt>
    <dgm:pt modelId="{09E2EFD5-78EE-471F-98F8-577B18BA1020}" type="pres">
      <dgm:prSet presAssocID="{13A60FC2-8EA0-444F-8810-FB9316BD062D}" presName="text" presStyleLbl="fgAcc0" presStyleIdx="3" presStyleCnt="4">
        <dgm:presLayoutVars>
          <dgm:chPref val="3"/>
        </dgm:presLayoutVars>
      </dgm:prSet>
      <dgm:spPr/>
    </dgm:pt>
    <dgm:pt modelId="{238464A8-85B1-4A9C-ABE9-8D8DE4E0D5CE}" type="pres">
      <dgm:prSet presAssocID="{13A60FC2-8EA0-444F-8810-FB9316BD062D}" presName="hierChild2" presStyleCnt="0"/>
      <dgm:spPr/>
    </dgm:pt>
  </dgm:ptLst>
  <dgm:cxnLst>
    <dgm:cxn modelId="{0475C506-C08D-4228-B9BB-C8138A48AB47}" type="presOf" srcId="{6526083D-F0A2-4FF6-A893-17F44366BC3B}" destId="{603CECA6-3ADF-4A8B-AC5D-A73EEF992F60}" srcOrd="0" destOrd="0" presId="urn:microsoft.com/office/officeart/2005/8/layout/hierarchy1"/>
    <dgm:cxn modelId="{C971E60C-3E7E-4399-BB52-6E20FB9D42B8}" type="presOf" srcId="{071704DE-8045-4000-8746-B502048BAEEA}" destId="{310B6B27-567C-4E85-97FD-7A367E8410FC}" srcOrd="0" destOrd="0" presId="urn:microsoft.com/office/officeart/2005/8/layout/hierarchy1"/>
    <dgm:cxn modelId="{5BA0E512-CB64-4CFC-BC66-A51FDDAF8676}" type="presOf" srcId="{7B2EA60A-5A79-4002-8AC2-1B63D1D8D6B9}" destId="{68D79DC7-8D4D-4F2A-B1F0-64325A201A17}" srcOrd="0" destOrd="0" presId="urn:microsoft.com/office/officeart/2005/8/layout/hierarchy1"/>
    <dgm:cxn modelId="{F23BBB14-485D-4DFB-81E9-56562A1FAE31}" type="presOf" srcId="{BF3CBC9E-2B02-45E1-AACA-423329E722E7}" destId="{E8ACF750-C6AA-4BFE-A37E-53CBE9C62ADD}" srcOrd="0" destOrd="0" presId="urn:microsoft.com/office/officeart/2005/8/layout/hierarchy1"/>
    <dgm:cxn modelId="{A1F4521B-FB27-47D3-BAC6-70BCA4BFC351}" type="presOf" srcId="{B244124A-7218-4FC6-A38A-8A007CC3AAA2}" destId="{4D8E174E-0017-4717-975C-A84CBF5B3B36}" srcOrd="0" destOrd="0" presId="urn:microsoft.com/office/officeart/2005/8/layout/hierarchy1"/>
    <dgm:cxn modelId="{E2750133-65F8-4A83-A735-3F5038EFB7E4}" srcId="{7B2EA60A-5A79-4002-8AC2-1B63D1D8D6B9}" destId="{1CDBB9B2-20F9-4DC8-BEA1-A5E4FE590CA9}" srcOrd="1" destOrd="0" parTransId="{B244124A-7218-4FC6-A38A-8A007CC3AAA2}" sibTransId="{37DD3FFE-B144-4AEF-A981-E901F222B0CF}"/>
    <dgm:cxn modelId="{B21EBB66-8F53-433E-BA41-5E4F1CD42A87}" srcId="{DECC48EB-4B70-4371-87CF-EC4776F9A996}" destId="{13A60FC2-8EA0-444F-8810-FB9316BD062D}" srcOrd="3" destOrd="0" parTransId="{540DE93D-E043-46A9-8F73-7389F5D6C139}" sibTransId="{C6618B02-B4EB-4375-ACFA-5136AF427014}"/>
    <dgm:cxn modelId="{1800BF4D-935D-4BA7-A7AA-BE4A909FA6E2}" srcId="{DECC48EB-4B70-4371-87CF-EC4776F9A996}" destId="{7B2EA60A-5A79-4002-8AC2-1B63D1D8D6B9}" srcOrd="1" destOrd="0" parTransId="{15FF849D-DA72-43D4-A4F7-E8E1C4D3EF2A}" sibTransId="{EA7D40B2-1DFA-41AC-909A-5C5274706EA3}"/>
    <dgm:cxn modelId="{5ADC234F-3A5E-450F-8A2A-9BC316C0CE56}" type="presOf" srcId="{DECC48EB-4B70-4371-87CF-EC4776F9A996}" destId="{1F40E39A-9EAB-48B7-B283-5C1C9A871A02}" srcOrd="0" destOrd="0" presId="urn:microsoft.com/office/officeart/2005/8/layout/hierarchy1"/>
    <dgm:cxn modelId="{6216F280-46D3-4762-9612-08504BC8B424}" srcId="{7B2EA60A-5A79-4002-8AC2-1B63D1D8D6B9}" destId="{04902927-F577-491D-B38D-69F103801B03}" srcOrd="0" destOrd="0" parTransId="{BF3CBC9E-2B02-45E1-AACA-423329E722E7}" sibTransId="{42774209-CEA2-4DFB-98A6-B1A9BF4CBCCB}"/>
    <dgm:cxn modelId="{C725178A-1FD3-48A4-A8D9-1C0BACFF4143}" type="presOf" srcId="{13A60FC2-8EA0-444F-8810-FB9316BD062D}" destId="{09E2EFD5-78EE-471F-98F8-577B18BA1020}" srcOrd="0" destOrd="0" presId="urn:microsoft.com/office/officeart/2005/8/layout/hierarchy1"/>
    <dgm:cxn modelId="{4A09048E-888A-4E59-B945-D581508B56CE}" type="presOf" srcId="{747E845B-5C2B-433B-8A55-F74E4EE8A196}" destId="{6687FBA4-4DDC-4B29-9C84-899514728C85}" srcOrd="0" destOrd="0" presId="urn:microsoft.com/office/officeart/2005/8/layout/hierarchy1"/>
    <dgm:cxn modelId="{12BA88BA-FF8B-4E4F-81F7-6558E4BAD5B9}" type="presOf" srcId="{7E3138CE-7EA9-46FF-AEB2-DB8F18EE7146}" destId="{BD8BA929-23FC-49B6-AAA0-42284F93CE6B}" srcOrd="0" destOrd="0" presId="urn:microsoft.com/office/officeart/2005/8/layout/hierarchy1"/>
    <dgm:cxn modelId="{6D82CECF-B395-4089-B841-9A2855E3B02F}" srcId="{DECC48EB-4B70-4371-87CF-EC4776F9A996}" destId="{747E845B-5C2B-433B-8A55-F74E4EE8A196}" srcOrd="2" destOrd="0" parTransId="{A2869B8B-4710-4534-B98C-70B33828B09B}" sibTransId="{A31B536E-D599-4584-95E1-3886787212A0}"/>
    <dgm:cxn modelId="{7732A6D9-7301-4501-8B2F-490C96451A87}" type="presOf" srcId="{1CDBB9B2-20F9-4DC8-BEA1-A5E4FE590CA9}" destId="{D5108966-B65E-4AD1-B9C2-467166A85E60}" srcOrd="0" destOrd="0" presId="urn:microsoft.com/office/officeart/2005/8/layout/hierarchy1"/>
    <dgm:cxn modelId="{E2578EDC-C1D6-49EB-A24C-6D2A3184A06A}" type="presOf" srcId="{04902927-F577-491D-B38D-69F103801B03}" destId="{3B0DEDFC-F084-4320-923C-B994850F4D52}" srcOrd="0" destOrd="0" presId="urn:microsoft.com/office/officeart/2005/8/layout/hierarchy1"/>
    <dgm:cxn modelId="{A84AF3DC-E13A-4351-B4C7-62994108C8C6}" srcId="{7B2EA60A-5A79-4002-8AC2-1B63D1D8D6B9}" destId="{071704DE-8045-4000-8746-B502048BAEEA}" srcOrd="2" destOrd="0" parTransId="{6526083D-F0A2-4FF6-A893-17F44366BC3B}" sibTransId="{AD4E415B-5FEA-4EE6-8945-2493311495A1}"/>
    <dgm:cxn modelId="{90EE9BEB-9F78-4643-8A58-C3854E665345}" srcId="{DECC48EB-4B70-4371-87CF-EC4776F9A996}" destId="{7E3138CE-7EA9-46FF-AEB2-DB8F18EE7146}" srcOrd="0" destOrd="0" parTransId="{30E5DAA6-0D80-449D-A503-254ED5EAAC2F}" sibTransId="{FA0C3953-D953-457C-9E8A-E1A6DC39B832}"/>
    <dgm:cxn modelId="{5DEDADE6-C2B9-4055-A0CE-1DE77483232A}" type="presParOf" srcId="{1F40E39A-9EAB-48B7-B283-5C1C9A871A02}" destId="{2F8AA251-C628-4F9D-B195-1086AF2B8A79}" srcOrd="0" destOrd="0" presId="urn:microsoft.com/office/officeart/2005/8/layout/hierarchy1"/>
    <dgm:cxn modelId="{1FABC05F-6371-4640-9250-DB36ABBD9823}" type="presParOf" srcId="{2F8AA251-C628-4F9D-B195-1086AF2B8A79}" destId="{D6913B43-2D05-4ADF-86D9-BA45C8B0E5B7}" srcOrd="0" destOrd="0" presId="urn:microsoft.com/office/officeart/2005/8/layout/hierarchy1"/>
    <dgm:cxn modelId="{0D8BB15A-5C16-4FC7-8078-AFEB3EA10192}" type="presParOf" srcId="{D6913B43-2D05-4ADF-86D9-BA45C8B0E5B7}" destId="{4935DE3B-DDD1-409F-A341-B20CB9035878}" srcOrd="0" destOrd="0" presId="urn:microsoft.com/office/officeart/2005/8/layout/hierarchy1"/>
    <dgm:cxn modelId="{E9CFA3FE-E911-46C5-B959-9CBEB8E74CBE}" type="presParOf" srcId="{D6913B43-2D05-4ADF-86D9-BA45C8B0E5B7}" destId="{BD8BA929-23FC-49B6-AAA0-42284F93CE6B}" srcOrd="1" destOrd="0" presId="urn:microsoft.com/office/officeart/2005/8/layout/hierarchy1"/>
    <dgm:cxn modelId="{2519CB27-1D7A-4E4A-8240-CF4258759B3E}" type="presParOf" srcId="{2F8AA251-C628-4F9D-B195-1086AF2B8A79}" destId="{A05BB5ED-0366-4CF4-A16C-4DC716CAEAFE}" srcOrd="1" destOrd="0" presId="urn:microsoft.com/office/officeart/2005/8/layout/hierarchy1"/>
    <dgm:cxn modelId="{ADCDF7EE-4312-44E6-91BB-1CACFE83B10F}" type="presParOf" srcId="{1F40E39A-9EAB-48B7-B283-5C1C9A871A02}" destId="{31759FA7-A9DF-452E-BD46-B9C00E6C84EA}" srcOrd="1" destOrd="0" presId="urn:microsoft.com/office/officeart/2005/8/layout/hierarchy1"/>
    <dgm:cxn modelId="{0E5A1945-97F8-4720-809E-7564DB7A5AC6}" type="presParOf" srcId="{31759FA7-A9DF-452E-BD46-B9C00E6C84EA}" destId="{26B5FECA-DE9A-4B26-86B4-443B3D673385}" srcOrd="0" destOrd="0" presId="urn:microsoft.com/office/officeart/2005/8/layout/hierarchy1"/>
    <dgm:cxn modelId="{7AC18C2E-628D-4B57-A96E-8C51A1DEE0FD}" type="presParOf" srcId="{26B5FECA-DE9A-4B26-86B4-443B3D673385}" destId="{001ABE1B-BF33-486D-89F9-B8C2F184CFC7}" srcOrd="0" destOrd="0" presId="urn:microsoft.com/office/officeart/2005/8/layout/hierarchy1"/>
    <dgm:cxn modelId="{270883B2-179A-4A92-877A-0074919118EC}" type="presParOf" srcId="{26B5FECA-DE9A-4B26-86B4-443B3D673385}" destId="{68D79DC7-8D4D-4F2A-B1F0-64325A201A17}" srcOrd="1" destOrd="0" presId="urn:microsoft.com/office/officeart/2005/8/layout/hierarchy1"/>
    <dgm:cxn modelId="{6857CA00-BDAE-4903-B126-4759B27937CB}" type="presParOf" srcId="{31759FA7-A9DF-452E-BD46-B9C00E6C84EA}" destId="{5F07792F-76CD-4A8B-B011-ED4DA7D72F0D}" srcOrd="1" destOrd="0" presId="urn:microsoft.com/office/officeart/2005/8/layout/hierarchy1"/>
    <dgm:cxn modelId="{BF670FEF-9611-44FA-8AF0-B94FC9D621AD}" type="presParOf" srcId="{5F07792F-76CD-4A8B-B011-ED4DA7D72F0D}" destId="{E8ACF750-C6AA-4BFE-A37E-53CBE9C62ADD}" srcOrd="0" destOrd="0" presId="urn:microsoft.com/office/officeart/2005/8/layout/hierarchy1"/>
    <dgm:cxn modelId="{517DD804-8E73-4384-9D72-5CA2B689EA2D}" type="presParOf" srcId="{5F07792F-76CD-4A8B-B011-ED4DA7D72F0D}" destId="{30900108-B74E-4095-9723-3A901B9E5AA6}" srcOrd="1" destOrd="0" presId="urn:microsoft.com/office/officeart/2005/8/layout/hierarchy1"/>
    <dgm:cxn modelId="{7DF913F6-4572-4D58-B80C-DF4EDAA10CF1}" type="presParOf" srcId="{30900108-B74E-4095-9723-3A901B9E5AA6}" destId="{8FD517D1-C3FD-4DE1-90B5-5F0969DEA522}" srcOrd="0" destOrd="0" presId="urn:microsoft.com/office/officeart/2005/8/layout/hierarchy1"/>
    <dgm:cxn modelId="{293A726E-7CA3-47D3-BD19-19548507E457}" type="presParOf" srcId="{8FD517D1-C3FD-4DE1-90B5-5F0969DEA522}" destId="{6A3E341C-256E-4422-B2F8-E32D074CD6E9}" srcOrd="0" destOrd="0" presId="urn:microsoft.com/office/officeart/2005/8/layout/hierarchy1"/>
    <dgm:cxn modelId="{DF334200-7DBC-4139-A2BE-4947DC7FCF11}" type="presParOf" srcId="{8FD517D1-C3FD-4DE1-90B5-5F0969DEA522}" destId="{3B0DEDFC-F084-4320-923C-B994850F4D52}" srcOrd="1" destOrd="0" presId="urn:microsoft.com/office/officeart/2005/8/layout/hierarchy1"/>
    <dgm:cxn modelId="{4C457E7C-5874-4FAB-92BF-929029471627}" type="presParOf" srcId="{30900108-B74E-4095-9723-3A901B9E5AA6}" destId="{34D73A07-6510-4CFD-AA7D-5483D2EF1988}" srcOrd="1" destOrd="0" presId="urn:microsoft.com/office/officeart/2005/8/layout/hierarchy1"/>
    <dgm:cxn modelId="{409C0FD8-3DA4-4786-A7A3-ECD1D6394884}" type="presParOf" srcId="{5F07792F-76CD-4A8B-B011-ED4DA7D72F0D}" destId="{4D8E174E-0017-4717-975C-A84CBF5B3B36}" srcOrd="2" destOrd="0" presId="urn:microsoft.com/office/officeart/2005/8/layout/hierarchy1"/>
    <dgm:cxn modelId="{D5C1A1B1-F5D9-4260-A7D0-D1F510E8C477}" type="presParOf" srcId="{5F07792F-76CD-4A8B-B011-ED4DA7D72F0D}" destId="{90CCD2B2-EA84-47D6-86C5-59658A156189}" srcOrd="3" destOrd="0" presId="urn:microsoft.com/office/officeart/2005/8/layout/hierarchy1"/>
    <dgm:cxn modelId="{D1302E87-2F07-4240-9952-3C7979096A40}" type="presParOf" srcId="{90CCD2B2-EA84-47D6-86C5-59658A156189}" destId="{6A9E6E1C-61A6-41C9-9BFD-94966609F725}" srcOrd="0" destOrd="0" presId="urn:microsoft.com/office/officeart/2005/8/layout/hierarchy1"/>
    <dgm:cxn modelId="{8C9EBA92-1442-4939-B34D-1E0EC42C3230}" type="presParOf" srcId="{6A9E6E1C-61A6-41C9-9BFD-94966609F725}" destId="{90E18BF5-A9F4-4DA8-8F52-EDF3AA5B8D73}" srcOrd="0" destOrd="0" presId="urn:microsoft.com/office/officeart/2005/8/layout/hierarchy1"/>
    <dgm:cxn modelId="{FCEC283E-7DD5-4D3C-A3A0-16425EFE6C21}" type="presParOf" srcId="{6A9E6E1C-61A6-41C9-9BFD-94966609F725}" destId="{D5108966-B65E-4AD1-B9C2-467166A85E60}" srcOrd="1" destOrd="0" presId="urn:microsoft.com/office/officeart/2005/8/layout/hierarchy1"/>
    <dgm:cxn modelId="{D2B3D211-8C3B-447F-A511-0820EEB4B63C}" type="presParOf" srcId="{90CCD2B2-EA84-47D6-86C5-59658A156189}" destId="{31967C63-19FE-4774-AC88-2159E857FBB4}" srcOrd="1" destOrd="0" presId="urn:microsoft.com/office/officeart/2005/8/layout/hierarchy1"/>
    <dgm:cxn modelId="{11D48B0A-C8B5-4E44-97F4-DA2F3E048940}" type="presParOf" srcId="{5F07792F-76CD-4A8B-B011-ED4DA7D72F0D}" destId="{603CECA6-3ADF-4A8B-AC5D-A73EEF992F60}" srcOrd="4" destOrd="0" presId="urn:microsoft.com/office/officeart/2005/8/layout/hierarchy1"/>
    <dgm:cxn modelId="{C3FDB59D-7CE5-431F-8D90-C889F1EF6854}" type="presParOf" srcId="{5F07792F-76CD-4A8B-B011-ED4DA7D72F0D}" destId="{C5772FBE-C328-4FD2-9C82-C81D645F5C7F}" srcOrd="5" destOrd="0" presId="urn:microsoft.com/office/officeart/2005/8/layout/hierarchy1"/>
    <dgm:cxn modelId="{FC0C7EFB-DC17-45AB-9983-951F1B3A4306}" type="presParOf" srcId="{C5772FBE-C328-4FD2-9C82-C81D645F5C7F}" destId="{2F62EEEF-31B0-4E0D-B084-D9D230BA92F6}" srcOrd="0" destOrd="0" presId="urn:microsoft.com/office/officeart/2005/8/layout/hierarchy1"/>
    <dgm:cxn modelId="{F38714C7-3ED8-49A9-8E3D-CF56C1C3BF9D}" type="presParOf" srcId="{2F62EEEF-31B0-4E0D-B084-D9D230BA92F6}" destId="{BDA0BFEB-77E9-4C65-9345-6D5D5E6F4ACD}" srcOrd="0" destOrd="0" presId="urn:microsoft.com/office/officeart/2005/8/layout/hierarchy1"/>
    <dgm:cxn modelId="{D2780309-EC3D-4B6C-ACCC-735A87913AC0}" type="presParOf" srcId="{2F62EEEF-31B0-4E0D-B084-D9D230BA92F6}" destId="{310B6B27-567C-4E85-97FD-7A367E8410FC}" srcOrd="1" destOrd="0" presId="urn:microsoft.com/office/officeart/2005/8/layout/hierarchy1"/>
    <dgm:cxn modelId="{DF0F18BC-DAC5-445E-AE9E-980CEE38DAFD}" type="presParOf" srcId="{C5772FBE-C328-4FD2-9C82-C81D645F5C7F}" destId="{74C99917-83AB-4A01-A8A4-9470B44574AF}" srcOrd="1" destOrd="0" presId="urn:microsoft.com/office/officeart/2005/8/layout/hierarchy1"/>
    <dgm:cxn modelId="{3620D6C5-214B-43F9-9DFF-80D759D19566}" type="presParOf" srcId="{1F40E39A-9EAB-48B7-B283-5C1C9A871A02}" destId="{3DF4D51E-0C44-46BC-A1D1-517B70F73EF8}" srcOrd="2" destOrd="0" presId="urn:microsoft.com/office/officeart/2005/8/layout/hierarchy1"/>
    <dgm:cxn modelId="{D67DE81D-22BD-4988-B6C8-57DF4C6B6EB4}" type="presParOf" srcId="{3DF4D51E-0C44-46BC-A1D1-517B70F73EF8}" destId="{D9F6F2E0-3809-43BD-8E60-0419E3624A85}" srcOrd="0" destOrd="0" presId="urn:microsoft.com/office/officeart/2005/8/layout/hierarchy1"/>
    <dgm:cxn modelId="{E2ABADCE-E723-4E3A-AF66-86722D3C347F}" type="presParOf" srcId="{D9F6F2E0-3809-43BD-8E60-0419E3624A85}" destId="{F54497CA-4D29-4041-BF7E-AB2AAD85DC88}" srcOrd="0" destOrd="0" presId="urn:microsoft.com/office/officeart/2005/8/layout/hierarchy1"/>
    <dgm:cxn modelId="{6351FFDE-722A-4F1B-8DDE-8B3746763832}" type="presParOf" srcId="{D9F6F2E0-3809-43BD-8E60-0419E3624A85}" destId="{6687FBA4-4DDC-4B29-9C84-899514728C85}" srcOrd="1" destOrd="0" presId="urn:microsoft.com/office/officeart/2005/8/layout/hierarchy1"/>
    <dgm:cxn modelId="{A733B032-46B4-4C5A-BCDC-ABCB43F7DBF9}" type="presParOf" srcId="{3DF4D51E-0C44-46BC-A1D1-517B70F73EF8}" destId="{FE387950-ECFC-469A-A0CC-5D7C76CB1465}" srcOrd="1" destOrd="0" presId="urn:microsoft.com/office/officeart/2005/8/layout/hierarchy1"/>
    <dgm:cxn modelId="{537EFD32-16BD-4C6D-AD98-926C3E77945C}" type="presParOf" srcId="{1F40E39A-9EAB-48B7-B283-5C1C9A871A02}" destId="{0CE41963-0BF6-4C93-9CB8-18F4FDE720F9}" srcOrd="3" destOrd="0" presId="urn:microsoft.com/office/officeart/2005/8/layout/hierarchy1"/>
    <dgm:cxn modelId="{3E3AB837-C430-4D6C-8B6B-FFFF6AB9CD01}" type="presParOf" srcId="{0CE41963-0BF6-4C93-9CB8-18F4FDE720F9}" destId="{295ED2C8-FADD-447A-9600-218BA219C85F}" srcOrd="0" destOrd="0" presId="urn:microsoft.com/office/officeart/2005/8/layout/hierarchy1"/>
    <dgm:cxn modelId="{E00BF1B1-BF01-4989-A37A-A76397089168}" type="presParOf" srcId="{295ED2C8-FADD-447A-9600-218BA219C85F}" destId="{840AAF85-6019-4B7E-9D21-A610FDB79DBF}" srcOrd="0" destOrd="0" presId="urn:microsoft.com/office/officeart/2005/8/layout/hierarchy1"/>
    <dgm:cxn modelId="{07A5C804-A18F-4C2B-B437-ED0593657043}" type="presParOf" srcId="{295ED2C8-FADD-447A-9600-218BA219C85F}" destId="{09E2EFD5-78EE-471F-98F8-577B18BA1020}" srcOrd="1" destOrd="0" presId="urn:microsoft.com/office/officeart/2005/8/layout/hierarchy1"/>
    <dgm:cxn modelId="{932A370D-807B-4293-B85F-319F86EB88F3}" type="presParOf" srcId="{0CE41963-0BF6-4C93-9CB8-18F4FDE720F9}" destId="{238464A8-85B1-4A9C-ABE9-8D8DE4E0D5C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FB6E66-2255-4525-B4AD-7208F3599B4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5978F2E-BC23-4ED2-9743-E124E4037AFA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5A0A0B5E-328C-4EEC-B8A1-D8EC11B2D74D}" type="parTrans" cxnId="{7E93EDB0-5C94-488A-B198-2080C4B6343B}">
      <dgm:prSet/>
      <dgm:spPr/>
      <dgm:t>
        <a:bodyPr/>
        <a:lstStyle/>
        <a:p>
          <a:endParaRPr lang="en-US"/>
        </a:p>
      </dgm:t>
    </dgm:pt>
    <dgm:pt modelId="{47C8D35E-691C-4F28-873A-6A8017EC78CE}" type="sibTrans" cxnId="{7E93EDB0-5C94-488A-B198-2080C4B6343B}">
      <dgm:prSet/>
      <dgm:spPr/>
      <dgm:t>
        <a:bodyPr/>
        <a:lstStyle/>
        <a:p>
          <a:endParaRPr lang="en-US"/>
        </a:p>
      </dgm:t>
    </dgm:pt>
    <dgm:pt modelId="{71102F94-3B3E-4E2C-9E44-A0236BF01FA5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BD039E56-5D9E-4234-AE65-E5444B3073AE}" type="parTrans" cxnId="{B938AFFC-A0F8-46CA-B78D-8F14602D8CAC}">
      <dgm:prSet/>
      <dgm:spPr/>
      <dgm:t>
        <a:bodyPr/>
        <a:lstStyle/>
        <a:p>
          <a:endParaRPr lang="en-US"/>
        </a:p>
      </dgm:t>
    </dgm:pt>
    <dgm:pt modelId="{E317C0C6-40E5-4D67-98EA-DE7AD9B739B8}" type="sibTrans" cxnId="{B938AFFC-A0F8-46CA-B78D-8F14602D8CAC}">
      <dgm:prSet/>
      <dgm:spPr/>
      <dgm:t>
        <a:bodyPr/>
        <a:lstStyle/>
        <a:p>
          <a:endParaRPr lang="en-US"/>
        </a:p>
      </dgm:t>
    </dgm:pt>
    <dgm:pt modelId="{B98FEEB4-3870-47AF-8F89-EBEC442632FE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6A9D0A1F-9C0E-4497-A600-06BFDC449FCC}" type="parTrans" cxnId="{7743CCCE-748E-4A83-8248-497FED251470}">
      <dgm:prSet/>
      <dgm:spPr/>
      <dgm:t>
        <a:bodyPr/>
        <a:lstStyle/>
        <a:p>
          <a:endParaRPr lang="en-US"/>
        </a:p>
      </dgm:t>
    </dgm:pt>
    <dgm:pt modelId="{2F92E3D3-E298-4886-A7CF-3F04EF6C83AD}" type="sibTrans" cxnId="{7743CCCE-748E-4A83-8248-497FED251470}">
      <dgm:prSet/>
      <dgm:spPr/>
      <dgm:t>
        <a:bodyPr/>
        <a:lstStyle/>
        <a:p>
          <a:endParaRPr lang="en-US"/>
        </a:p>
      </dgm:t>
    </dgm:pt>
    <dgm:pt modelId="{C1F258E7-B7FE-4E07-B2DD-7C5F8D13A743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0FD22B2A-22AF-495B-AEAF-CF23CBCD7501}" type="parTrans" cxnId="{EEB5DA89-B21D-4CA3-BE00-AA18788B5345}">
      <dgm:prSet/>
      <dgm:spPr/>
      <dgm:t>
        <a:bodyPr/>
        <a:lstStyle/>
        <a:p>
          <a:endParaRPr lang="en-US"/>
        </a:p>
      </dgm:t>
    </dgm:pt>
    <dgm:pt modelId="{7D03D3B6-CA3A-4716-8177-63056ADF9C89}" type="sibTrans" cxnId="{EEB5DA89-B21D-4CA3-BE00-AA18788B5345}">
      <dgm:prSet/>
      <dgm:spPr/>
      <dgm:t>
        <a:bodyPr/>
        <a:lstStyle/>
        <a:p>
          <a:endParaRPr lang="en-US"/>
        </a:p>
      </dgm:t>
    </dgm:pt>
    <dgm:pt modelId="{EDED606C-B79D-4633-BDC7-B815DF7547E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Below Unit</a:t>
          </a:r>
        </a:p>
      </dgm:t>
    </dgm:pt>
    <dgm:pt modelId="{0A52427E-E02C-47A9-8D03-F52E01EEBECD}" type="parTrans" cxnId="{46F3FD11-E5D8-46DB-88D0-97306532D221}">
      <dgm:prSet/>
      <dgm:spPr/>
    </dgm:pt>
    <dgm:pt modelId="{110B6338-6B65-4B55-BA6D-47AA9611B688}" type="sibTrans" cxnId="{46F3FD11-E5D8-46DB-88D0-97306532D221}">
      <dgm:prSet/>
      <dgm:spPr/>
    </dgm:pt>
    <dgm:pt modelId="{8F132E90-BC06-4D1D-BE06-9606932E7A58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Above Unit</a:t>
          </a:r>
        </a:p>
      </dgm:t>
    </dgm:pt>
    <dgm:pt modelId="{182EE006-447D-4D04-89C9-038765E22553}" type="parTrans" cxnId="{1F351BB8-ED99-4B69-BDA2-0799225FE981}">
      <dgm:prSet/>
      <dgm:spPr/>
    </dgm:pt>
    <dgm:pt modelId="{0BBA2F30-D10C-4CD7-BEAB-745CD42CEA1D}" type="sibTrans" cxnId="{1F351BB8-ED99-4B69-BDA2-0799225FE981}">
      <dgm:prSet/>
      <dgm:spPr/>
    </dgm:pt>
    <dgm:pt modelId="{B4403E85-273B-455B-BF08-44B7F2AA1865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Resisting Leaks</a:t>
          </a:r>
        </a:p>
      </dgm:t>
    </dgm:pt>
    <dgm:pt modelId="{F67406AC-1382-4431-A5BE-478075D3650C}" type="parTrans" cxnId="{022D512A-A253-4C0E-9343-4596EF02BA3C}">
      <dgm:prSet/>
      <dgm:spPr/>
    </dgm:pt>
    <dgm:pt modelId="{02D3CA6A-A839-4294-B3F9-1ED93432D8AC}" type="sibTrans" cxnId="{022D512A-A253-4C0E-9343-4596EF02BA3C}">
      <dgm:prSet/>
      <dgm:spPr/>
    </dgm:pt>
    <dgm:pt modelId="{EA509E8C-22CE-4A56-A0F5-15A8A0538558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Resisiting Pressure Changes</a:t>
          </a:r>
        </a:p>
      </dgm:t>
    </dgm:pt>
    <dgm:pt modelId="{66832817-2061-40F6-B14C-9EB2997B7B78}" type="parTrans" cxnId="{C18B2A49-3908-484A-A1ED-9BF8CEFD2E1A}">
      <dgm:prSet/>
      <dgm:spPr/>
    </dgm:pt>
    <dgm:pt modelId="{7CAC3C13-243A-49D6-A9EB-50AB67D649FE}" type="sibTrans" cxnId="{C18B2A49-3908-484A-A1ED-9BF8CEFD2E1A}">
      <dgm:prSet/>
      <dgm:spPr/>
    </dgm:pt>
    <dgm:pt modelId="{54036FAD-20F5-4EA6-80E3-98EB06FE1F26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Resisting Environmental Conditions</a:t>
          </a:r>
        </a:p>
      </dgm:t>
    </dgm:pt>
    <dgm:pt modelId="{CF6738AD-8974-49F7-A518-94FC167D4475}" type="parTrans" cxnId="{85BE4A09-E7ED-41C4-9793-CC0C8F00D6C1}">
      <dgm:prSet/>
      <dgm:spPr/>
    </dgm:pt>
    <dgm:pt modelId="{A022CB86-7A30-489F-81A9-3528CF2F4214}" type="sibTrans" cxnId="{85BE4A09-E7ED-41C4-9793-CC0C8F00D6C1}">
      <dgm:prSet/>
      <dgm:spPr/>
    </dgm:pt>
    <dgm:pt modelId="{B979E362-59A5-4501-82A3-A0AA1CA7995B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Endures Transportation</a:t>
          </a:r>
        </a:p>
      </dgm:t>
    </dgm:pt>
    <dgm:pt modelId="{B5A097E3-36BB-48CA-B940-99A4693993C4}" type="parTrans" cxnId="{5D9EF462-84E2-40A2-AC7E-80B2D9C4FC08}">
      <dgm:prSet/>
      <dgm:spPr/>
    </dgm:pt>
    <dgm:pt modelId="{AF060D22-37E6-48DD-A458-D33524F0CDDD}" type="sibTrans" cxnId="{5D9EF462-84E2-40A2-AC7E-80B2D9C4FC08}">
      <dgm:prSet/>
      <dgm:spPr/>
    </dgm:pt>
    <dgm:pt modelId="{2A4882B6-5247-4E9D-A4FB-15037E142FB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Resisting Temperature Changes</a:t>
          </a:r>
        </a:p>
      </dgm:t>
    </dgm:pt>
    <dgm:pt modelId="{94789911-A890-49A4-B213-C4C7AA40A094}" type="parTrans" cxnId="{727F36C9-8F33-4ED0-BBDF-5F3D9396027B}">
      <dgm:prSet/>
      <dgm:spPr/>
    </dgm:pt>
    <dgm:pt modelId="{9339F92B-D1EE-4C0F-9141-1E20A84CD6F3}" type="sibTrans" cxnId="{727F36C9-8F33-4ED0-BBDF-5F3D9396027B}">
      <dgm:prSet/>
      <dgm:spPr/>
    </dgm:pt>
    <dgm:pt modelId="{76F01C74-4751-4B05-8CA9-0D70265296FD}" type="pres">
      <dgm:prSet presAssocID="{0AFB6E66-2255-4525-B4AD-7208F3599B4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59FDC8-711F-4B82-8E4C-DD88DE65204A}" type="pres">
      <dgm:prSet presAssocID="{D5978F2E-BC23-4ED2-9743-E124E4037AFA}" presName="hierRoot1" presStyleCnt="0"/>
      <dgm:spPr/>
    </dgm:pt>
    <dgm:pt modelId="{B921A2DA-B87D-47C6-8545-F0B4FDDF2FEA}" type="pres">
      <dgm:prSet presAssocID="{D5978F2E-BC23-4ED2-9743-E124E4037AFA}" presName="composite" presStyleCnt="0"/>
      <dgm:spPr/>
    </dgm:pt>
    <dgm:pt modelId="{43BC7780-95F8-47E0-BF0B-C7DAEF297787}" type="pres">
      <dgm:prSet presAssocID="{D5978F2E-BC23-4ED2-9743-E124E4037AFA}" presName="background" presStyleLbl="node0" presStyleIdx="0" presStyleCnt="4"/>
      <dgm:spPr/>
    </dgm:pt>
    <dgm:pt modelId="{D254FF7A-39D6-4FA8-B1CE-493E1AAEB738}" type="pres">
      <dgm:prSet presAssocID="{D5978F2E-BC23-4ED2-9743-E124E4037AFA}" presName="text" presStyleLbl="fgAcc0" presStyleIdx="0" presStyleCnt="4">
        <dgm:presLayoutVars>
          <dgm:chPref val="3"/>
        </dgm:presLayoutVars>
      </dgm:prSet>
      <dgm:spPr/>
    </dgm:pt>
    <dgm:pt modelId="{C2F9929D-E3C7-4ED9-8482-E2D81BC5A43B}" type="pres">
      <dgm:prSet presAssocID="{D5978F2E-BC23-4ED2-9743-E124E4037AFA}" presName="hierChild2" presStyleCnt="0"/>
      <dgm:spPr/>
    </dgm:pt>
    <dgm:pt modelId="{AFF8CA91-CD78-4260-8E56-C5C9F2C22062}" type="pres">
      <dgm:prSet presAssocID="{71102F94-3B3E-4E2C-9E44-A0236BF01FA5}" presName="hierRoot1" presStyleCnt="0"/>
      <dgm:spPr/>
    </dgm:pt>
    <dgm:pt modelId="{D6C1F6BB-4B95-45A1-ABBB-B01600714AF2}" type="pres">
      <dgm:prSet presAssocID="{71102F94-3B3E-4E2C-9E44-A0236BF01FA5}" presName="composite" presStyleCnt="0"/>
      <dgm:spPr/>
    </dgm:pt>
    <dgm:pt modelId="{C3C159C4-CA7C-45E8-9B73-EDD6828038DE}" type="pres">
      <dgm:prSet presAssocID="{71102F94-3B3E-4E2C-9E44-A0236BF01FA5}" presName="background" presStyleLbl="node0" presStyleIdx="1" presStyleCnt="4"/>
      <dgm:spPr/>
    </dgm:pt>
    <dgm:pt modelId="{50138411-7B0B-4325-B280-52E18B1D1654}" type="pres">
      <dgm:prSet presAssocID="{71102F94-3B3E-4E2C-9E44-A0236BF01FA5}" presName="text" presStyleLbl="fgAcc0" presStyleIdx="1" presStyleCnt="4">
        <dgm:presLayoutVars>
          <dgm:chPref val="3"/>
        </dgm:presLayoutVars>
      </dgm:prSet>
      <dgm:spPr/>
    </dgm:pt>
    <dgm:pt modelId="{70AB91DC-DE7E-4991-8123-185ADE703114}" type="pres">
      <dgm:prSet presAssocID="{71102F94-3B3E-4E2C-9E44-A0236BF01FA5}" presName="hierChild2" presStyleCnt="0"/>
      <dgm:spPr/>
    </dgm:pt>
    <dgm:pt modelId="{72DFCC49-4791-4667-A87F-E5CF923E9E86}" type="pres">
      <dgm:prSet presAssocID="{B98FEEB4-3870-47AF-8F89-EBEC442632FE}" presName="hierRoot1" presStyleCnt="0"/>
      <dgm:spPr/>
    </dgm:pt>
    <dgm:pt modelId="{67214319-0AFC-4D0C-ACEF-4DC78CB22417}" type="pres">
      <dgm:prSet presAssocID="{B98FEEB4-3870-47AF-8F89-EBEC442632FE}" presName="composite" presStyleCnt="0"/>
      <dgm:spPr/>
    </dgm:pt>
    <dgm:pt modelId="{536379D5-0CD0-40DC-BE64-1CAD565D01E0}" type="pres">
      <dgm:prSet presAssocID="{B98FEEB4-3870-47AF-8F89-EBEC442632FE}" presName="background" presStyleLbl="node0" presStyleIdx="2" presStyleCnt="4"/>
      <dgm:spPr/>
    </dgm:pt>
    <dgm:pt modelId="{68AE180B-C82C-4D2B-B246-F9F10326D5A0}" type="pres">
      <dgm:prSet presAssocID="{B98FEEB4-3870-47AF-8F89-EBEC442632FE}" presName="text" presStyleLbl="fgAcc0" presStyleIdx="2" presStyleCnt="4">
        <dgm:presLayoutVars>
          <dgm:chPref val="3"/>
        </dgm:presLayoutVars>
      </dgm:prSet>
      <dgm:spPr/>
    </dgm:pt>
    <dgm:pt modelId="{C580D341-1AFF-46BF-81E2-F451AF2B9C74}" type="pres">
      <dgm:prSet presAssocID="{B98FEEB4-3870-47AF-8F89-EBEC442632FE}" presName="hierChild2" presStyleCnt="0"/>
      <dgm:spPr/>
    </dgm:pt>
    <dgm:pt modelId="{1AC11178-4FF4-46D2-849A-BB649A757F1C}" type="pres">
      <dgm:prSet presAssocID="{0A52427E-E02C-47A9-8D03-F52E01EEBECD}" presName="Name10" presStyleLbl="parChTrans1D2" presStyleIdx="0" presStyleCnt="2"/>
      <dgm:spPr/>
    </dgm:pt>
    <dgm:pt modelId="{46BBE76A-FB38-437A-A876-9936844A5C7C}" type="pres">
      <dgm:prSet presAssocID="{EDED606C-B79D-4633-BDC7-B815DF7547EC}" presName="hierRoot2" presStyleCnt="0"/>
      <dgm:spPr/>
    </dgm:pt>
    <dgm:pt modelId="{597FED1F-07B1-4279-ACB3-C2AC76CD080C}" type="pres">
      <dgm:prSet presAssocID="{EDED606C-B79D-4633-BDC7-B815DF7547EC}" presName="composite2" presStyleCnt="0"/>
      <dgm:spPr/>
    </dgm:pt>
    <dgm:pt modelId="{5604E677-8175-4EC8-81FB-5C4F9A483EBB}" type="pres">
      <dgm:prSet presAssocID="{EDED606C-B79D-4633-BDC7-B815DF7547EC}" presName="background2" presStyleLbl="node2" presStyleIdx="0" presStyleCnt="2"/>
      <dgm:spPr/>
    </dgm:pt>
    <dgm:pt modelId="{5097589E-30AD-4AAD-9CD1-9C224A7A081D}" type="pres">
      <dgm:prSet presAssocID="{EDED606C-B79D-4633-BDC7-B815DF7547EC}" presName="text2" presStyleLbl="fgAcc2" presStyleIdx="0" presStyleCnt="2">
        <dgm:presLayoutVars>
          <dgm:chPref val="3"/>
        </dgm:presLayoutVars>
      </dgm:prSet>
      <dgm:spPr/>
    </dgm:pt>
    <dgm:pt modelId="{26E41287-44DA-485B-A357-118D04696945}" type="pres">
      <dgm:prSet presAssocID="{EDED606C-B79D-4633-BDC7-B815DF7547EC}" presName="hierChild3" presStyleCnt="0"/>
      <dgm:spPr/>
    </dgm:pt>
    <dgm:pt modelId="{363AF0D8-BDE5-4670-BF88-D07C181B8593}" type="pres">
      <dgm:prSet presAssocID="{F67406AC-1382-4431-A5BE-478075D3650C}" presName="Name17" presStyleLbl="parChTrans1D3" presStyleIdx="0" presStyleCnt="5"/>
      <dgm:spPr/>
    </dgm:pt>
    <dgm:pt modelId="{3B1F8C50-1A96-44D6-A201-271C59EED8EE}" type="pres">
      <dgm:prSet presAssocID="{B4403E85-273B-455B-BF08-44B7F2AA1865}" presName="hierRoot3" presStyleCnt="0"/>
      <dgm:spPr/>
    </dgm:pt>
    <dgm:pt modelId="{D2404217-6F96-4B6B-A7EE-F5AD33641C0A}" type="pres">
      <dgm:prSet presAssocID="{B4403E85-273B-455B-BF08-44B7F2AA1865}" presName="composite3" presStyleCnt="0"/>
      <dgm:spPr/>
    </dgm:pt>
    <dgm:pt modelId="{C2E33A36-6C3D-42C0-9964-F7BC1B7998DA}" type="pres">
      <dgm:prSet presAssocID="{B4403E85-273B-455B-BF08-44B7F2AA1865}" presName="background3" presStyleLbl="node3" presStyleIdx="0" presStyleCnt="5"/>
      <dgm:spPr/>
    </dgm:pt>
    <dgm:pt modelId="{6A6DA0F5-123E-4D30-BC6A-085EA7390DE6}" type="pres">
      <dgm:prSet presAssocID="{B4403E85-273B-455B-BF08-44B7F2AA1865}" presName="text3" presStyleLbl="fgAcc3" presStyleIdx="0" presStyleCnt="5">
        <dgm:presLayoutVars>
          <dgm:chPref val="3"/>
        </dgm:presLayoutVars>
      </dgm:prSet>
      <dgm:spPr/>
    </dgm:pt>
    <dgm:pt modelId="{5D7E00B0-9063-4605-933A-EA6672E97D34}" type="pres">
      <dgm:prSet presAssocID="{B4403E85-273B-455B-BF08-44B7F2AA1865}" presName="hierChild4" presStyleCnt="0"/>
      <dgm:spPr/>
    </dgm:pt>
    <dgm:pt modelId="{7C469EAA-804B-4549-AD56-7B438C355452}" type="pres">
      <dgm:prSet presAssocID="{66832817-2061-40F6-B14C-9EB2997B7B78}" presName="Name17" presStyleLbl="parChTrans1D3" presStyleIdx="1" presStyleCnt="5"/>
      <dgm:spPr/>
    </dgm:pt>
    <dgm:pt modelId="{6EC830AE-24B2-4835-9F28-2F88924219A5}" type="pres">
      <dgm:prSet presAssocID="{EA509E8C-22CE-4A56-A0F5-15A8A0538558}" presName="hierRoot3" presStyleCnt="0"/>
      <dgm:spPr/>
    </dgm:pt>
    <dgm:pt modelId="{87FAEB78-453A-4306-AB00-B397922C1EB5}" type="pres">
      <dgm:prSet presAssocID="{EA509E8C-22CE-4A56-A0F5-15A8A0538558}" presName="composite3" presStyleCnt="0"/>
      <dgm:spPr/>
    </dgm:pt>
    <dgm:pt modelId="{737D5B29-42A9-497A-916C-094D57DCC728}" type="pres">
      <dgm:prSet presAssocID="{EA509E8C-22CE-4A56-A0F5-15A8A0538558}" presName="background3" presStyleLbl="node3" presStyleIdx="1" presStyleCnt="5"/>
      <dgm:spPr/>
    </dgm:pt>
    <dgm:pt modelId="{BB2EE9A7-B6C2-47E4-B54C-9B79845B9E15}" type="pres">
      <dgm:prSet presAssocID="{EA509E8C-22CE-4A56-A0F5-15A8A0538558}" presName="text3" presStyleLbl="fgAcc3" presStyleIdx="1" presStyleCnt="5">
        <dgm:presLayoutVars>
          <dgm:chPref val="3"/>
        </dgm:presLayoutVars>
      </dgm:prSet>
      <dgm:spPr/>
    </dgm:pt>
    <dgm:pt modelId="{52A4E477-BADA-4BBB-9404-942D226E3ED4}" type="pres">
      <dgm:prSet presAssocID="{EA509E8C-22CE-4A56-A0F5-15A8A0538558}" presName="hierChild4" presStyleCnt="0"/>
      <dgm:spPr/>
    </dgm:pt>
    <dgm:pt modelId="{75D06C29-F415-4AD3-8D0D-E58A61D2D11A}" type="pres">
      <dgm:prSet presAssocID="{CF6738AD-8974-49F7-A518-94FC167D4475}" presName="Name17" presStyleLbl="parChTrans1D3" presStyleIdx="2" presStyleCnt="5"/>
      <dgm:spPr/>
    </dgm:pt>
    <dgm:pt modelId="{9E7D249B-2B77-4AA2-91D1-68591F507F42}" type="pres">
      <dgm:prSet presAssocID="{54036FAD-20F5-4EA6-80E3-98EB06FE1F26}" presName="hierRoot3" presStyleCnt="0"/>
      <dgm:spPr/>
    </dgm:pt>
    <dgm:pt modelId="{DAD6C2CD-C00A-4E4D-939E-FD7DE8582416}" type="pres">
      <dgm:prSet presAssocID="{54036FAD-20F5-4EA6-80E3-98EB06FE1F26}" presName="composite3" presStyleCnt="0"/>
      <dgm:spPr/>
    </dgm:pt>
    <dgm:pt modelId="{0559ED51-E917-48F1-A496-7B509151A817}" type="pres">
      <dgm:prSet presAssocID="{54036FAD-20F5-4EA6-80E3-98EB06FE1F26}" presName="background3" presStyleLbl="node3" presStyleIdx="2" presStyleCnt="5"/>
      <dgm:spPr/>
    </dgm:pt>
    <dgm:pt modelId="{D7D19CDC-3A20-4ABB-9CDB-7C0200D425D2}" type="pres">
      <dgm:prSet presAssocID="{54036FAD-20F5-4EA6-80E3-98EB06FE1F26}" presName="text3" presStyleLbl="fgAcc3" presStyleIdx="2" presStyleCnt="5">
        <dgm:presLayoutVars>
          <dgm:chPref val="3"/>
        </dgm:presLayoutVars>
      </dgm:prSet>
      <dgm:spPr/>
    </dgm:pt>
    <dgm:pt modelId="{4CCC7215-E49F-438F-A9B1-586801D45895}" type="pres">
      <dgm:prSet presAssocID="{54036FAD-20F5-4EA6-80E3-98EB06FE1F26}" presName="hierChild4" presStyleCnt="0"/>
      <dgm:spPr/>
    </dgm:pt>
    <dgm:pt modelId="{538FC9F8-3757-4182-B2D8-32B9AE904B67}" type="pres">
      <dgm:prSet presAssocID="{B5A097E3-36BB-48CA-B940-99A4693993C4}" presName="Name17" presStyleLbl="parChTrans1D3" presStyleIdx="3" presStyleCnt="5"/>
      <dgm:spPr/>
    </dgm:pt>
    <dgm:pt modelId="{EEEA1C17-B374-4F42-83CB-F69AB029C963}" type="pres">
      <dgm:prSet presAssocID="{B979E362-59A5-4501-82A3-A0AA1CA7995B}" presName="hierRoot3" presStyleCnt="0"/>
      <dgm:spPr/>
    </dgm:pt>
    <dgm:pt modelId="{BDF673F1-8ED4-488F-86AE-79B40576DE4C}" type="pres">
      <dgm:prSet presAssocID="{B979E362-59A5-4501-82A3-A0AA1CA7995B}" presName="composite3" presStyleCnt="0"/>
      <dgm:spPr/>
    </dgm:pt>
    <dgm:pt modelId="{301233C5-5C55-4DE2-821A-AAF712E76B5C}" type="pres">
      <dgm:prSet presAssocID="{B979E362-59A5-4501-82A3-A0AA1CA7995B}" presName="background3" presStyleLbl="node3" presStyleIdx="3" presStyleCnt="5"/>
      <dgm:spPr/>
    </dgm:pt>
    <dgm:pt modelId="{D2E6BD21-E426-4391-928C-9A0D1B1BB732}" type="pres">
      <dgm:prSet presAssocID="{B979E362-59A5-4501-82A3-A0AA1CA7995B}" presName="text3" presStyleLbl="fgAcc3" presStyleIdx="3" presStyleCnt="5">
        <dgm:presLayoutVars>
          <dgm:chPref val="3"/>
        </dgm:presLayoutVars>
      </dgm:prSet>
      <dgm:spPr/>
    </dgm:pt>
    <dgm:pt modelId="{D446B889-8FB5-4083-8864-7AE88BAD7921}" type="pres">
      <dgm:prSet presAssocID="{B979E362-59A5-4501-82A3-A0AA1CA7995B}" presName="hierChild4" presStyleCnt="0"/>
      <dgm:spPr/>
    </dgm:pt>
    <dgm:pt modelId="{DB628D09-D0D1-4203-BE2B-34E13F6F9536}" type="pres">
      <dgm:prSet presAssocID="{94789911-A890-49A4-B213-C4C7AA40A094}" presName="Name17" presStyleLbl="parChTrans1D3" presStyleIdx="4" presStyleCnt="5"/>
      <dgm:spPr/>
    </dgm:pt>
    <dgm:pt modelId="{D2F2F5B6-7148-44F4-A3D9-A143311889A5}" type="pres">
      <dgm:prSet presAssocID="{2A4882B6-5247-4E9D-A4FB-15037E142FB3}" presName="hierRoot3" presStyleCnt="0"/>
      <dgm:spPr/>
    </dgm:pt>
    <dgm:pt modelId="{BF20695B-AF97-4969-A1F0-30AD97276FD2}" type="pres">
      <dgm:prSet presAssocID="{2A4882B6-5247-4E9D-A4FB-15037E142FB3}" presName="composite3" presStyleCnt="0"/>
      <dgm:spPr/>
    </dgm:pt>
    <dgm:pt modelId="{315B3624-B4AA-4EA3-8312-61242FBC75DC}" type="pres">
      <dgm:prSet presAssocID="{2A4882B6-5247-4E9D-A4FB-15037E142FB3}" presName="background3" presStyleLbl="node3" presStyleIdx="4" presStyleCnt="5"/>
      <dgm:spPr/>
    </dgm:pt>
    <dgm:pt modelId="{F88548B3-F2F4-43B3-B012-902F58C0506E}" type="pres">
      <dgm:prSet presAssocID="{2A4882B6-5247-4E9D-A4FB-15037E142FB3}" presName="text3" presStyleLbl="fgAcc3" presStyleIdx="4" presStyleCnt="5">
        <dgm:presLayoutVars>
          <dgm:chPref val="3"/>
        </dgm:presLayoutVars>
      </dgm:prSet>
      <dgm:spPr/>
    </dgm:pt>
    <dgm:pt modelId="{9571CFFE-E891-49BC-AA93-60DEB1C62935}" type="pres">
      <dgm:prSet presAssocID="{2A4882B6-5247-4E9D-A4FB-15037E142FB3}" presName="hierChild4" presStyleCnt="0"/>
      <dgm:spPr/>
    </dgm:pt>
    <dgm:pt modelId="{9F2E1CB8-9DA2-4647-9B63-7AC36DDF5EBB}" type="pres">
      <dgm:prSet presAssocID="{182EE006-447D-4D04-89C9-038765E22553}" presName="Name10" presStyleLbl="parChTrans1D2" presStyleIdx="1" presStyleCnt="2"/>
      <dgm:spPr/>
    </dgm:pt>
    <dgm:pt modelId="{72949543-18CD-4381-B603-DD2EF8AE0CEA}" type="pres">
      <dgm:prSet presAssocID="{8F132E90-BC06-4D1D-BE06-9606932E7A58}" presName="hierRoot2" presStyleCnt="0"/>
      <dgm:spPr/>
    </dgm:pt>
    <dgm:pt modelId="{CE8A9A17-369B-4221-8DB4-6F1008888127}" type="pres">
      <dgm:prSet presAssocID="{8F132E90-BC06-4D1D-BE06-9606932E7A58}" presName="composite2" presStyleCnt="0"/>
      <dgm:spPr/>
    </dgm:pt>
    <dgm:pt modelId="{BA834540-20F7-4A0C-9CC6-E49278703470}" type="pres">
      <dgm:prSet presAssocID="{8F132E90-BC06-4D1D-BE06-9606932E7A58}" presName="background2" presStyleLbl="node2" presStyleIdx="1" presStyleCnt="2"/>
      <dgm:spPr/>
    </dgm:pt>
    <dgm:pt modelId="{00F9CF46-3299-43D2-9B5C-71949C52FE05}" type="pres">
      <dgm:prSet presAssocID="{8F132E90-BC06-4D1D-BE06-9606932E7A58}" presName="text2" presStyleLbl="fgAcc2" presStyleIdx="1" presStyleCnt="2">
        <dgm:presLayoutVars>
          <dgm:chPref val="3"/>
        </dgm:presLayoutVars>
      </dgm:prSet>
      <dgm:spPr/>
    </dgm:pt>
    <dgm:pt modelId="{A107B85A-AF4E-4EE2-A2AB-7AFF5E508AE0}" type="pres">
      <dgm:prSet presAssocID="{8F132E90-BC06-4D1D-BE06-9606932E7A58}" presName="hierChild3" presStyleCnt="0"/>
      <dgm:spPr/>
    </dgm:pt>
    <dgm:pt modelId="{153EE81F-5186-4FFF-9A32-FEFB18BEAC16}" type="pres">
      <dgm:prSet presAssocID="{C1F258E7-B7FE-4E07-B2DD-7C5F8D13A743}" presName="hierRoot1" presStyleCnt="0"/>
      <dgm:spPr/>
    </dgm:pt>
    <dgm:pt modelId="{7ED27346-91B6-40AC-89C6-E7735D37279B}" type="pres">
      <dgm:prSet presAssocID="{C1F258E7-B7FE-4E07-B2DD-7C5F8D13A743}" presName="composite" presStyleCnt="0"/>
      <dgm:spPr/>
    </dgm:pt>
    <dgm:pt modelId="{A83EADF5-C293-45D5-9A11-7DC76604FBBE}" type="pres">
      <dgm:prSet presAssocID="{C1F258E7-B7FE-4E07-B2DD-7C5F8D13A743}" presName="background" presStyleLbl="node0" presStyleIdx="3" presStyleCnt="4"/>
      <dgm:spPr/>
    </dgm:pt>
    <dgm:pt modelId="{2F310C04-FE30-4090-9980-EB5689C2A1D2}" type="pres">
      <dgm:prSet presAssocID="{C1F258E7-B7FE-4E07-B2DD-7C5F8D13A743}" presName="text" presStyleLbl="fgAcc0" presStyleIdx="3" presStyleCnt="4">
        <dgm:presLayoutVars>
          <dgm:chPref val="3"/>
        </dgm:presLayoutVars>
      </dgm:prSet>
      <dgm:spPr/>
    </dgm:pt>
    <dgm:pt modelId="{E9C74F81-ED96-47AC-BB2A-D0D20F27EA37}" type="pres">
      <dgm:prSet presAssocID="{C1F258E7-B7FE-4E07-B2DD-7C5F8D13A743}" presName="hierChild2" presStyleCnt="0"/>
      <dgm:spPr/>
    </dgm:pt>
  </dgm:ptLst>
  <dgm:cxnLst>
    <dgm:cxn modelId="{B4A99401-5067-47EA-BC3A-9B51BCBEF419}" type="presOf" srcId="{2A4882B6-5247-4E9D-A4FB-15037E142FB3}" destId="{F88548B3-F2F4-43B3-B012-902F58C0506E}" srcOrd="0" destOrd="0" presId="urn:microsoft.com/office/officeart/2005/8/layout/hierarchy1"/>
    <dgm:cxn modelId="{1AF83F06-DBF6-4A3F-B0AF-E33CAE19E36E}" type="presOf" srcId="{CF6738AD-8974-49F7-A518-94FC167D4475}" destId="{75D06C29-F415-4AD3-8D0D-E58A61D2D11A}" srcOrd="0" destOrd="0" presId="urn:microsoft.com/office/officeart/2005/8/layout/hierarchy1"/>
    <dgm:cxn modelId="{85BE4A09-E7ED-41C4-9793-CC0C8F00D6C1}" srcId="{EDED606C-B79D-4633-BDC7-B815DF7547EC}" destId="{54036FAD-20F5-4EA6-80E3-98EB06FE1F26}" srcOrd="2" destOrd="0" parTransId="{CF6738AD-8974-49F7-A518-94FC167D4475}" sibTransId="{A022CB86-7A30-489F-81A9-3528CF2F4214}"/>
    <dgm:cxn modelId="{7D28F80A-3C0D-4EE8-B45D-855E7D214525}" type="presOf" srcId="{54036FAD-20F5-4EA6-80E3-98EB06FE1F26}" destId="{D7D19CDC-3A20-4ABB-9CDB-7C0200D425D2}" srcOrd="0" destOrd="0" presId="urn:microsoft.com/office/officeart/2005/8/layout/hierarchy1"/>
    <dgm:cxn modelId="{46F3FD11-E5D8-46DB-88D0-97306532D221}" srcId="{B98FEEB4-3870-47AF-8F89-EBEC442632FE}" destId="{EDED606C-B79D-4633-BDC7-B815DF7547EC}" srcOrd="0" destOrd="0" parTransId="{0A52427E-E02C-47A9-8D03-F52E01EEBECD}" sibTransId="{110B6338-6B65-4B55-BA6D-47AA9611B688}"/>
    <dgm:cxn modelId="{ABB7231E-1835-49F1-B7E5-AD070746D7DF}" type="presOf" srcId="{94789911-A890-49A4-B213-C4C7AA40A094}" destId="{DB628D09-D0D1-4203-BE2B-34E13F6F9536}" srcOrd="0" destOrd="0" presId="urn:microsoft.com/office/officeart/2005/8/layout/hierarchy1"/>
    <dgm:cxn modelId="{022D512A-A253-4C0E-9343-4596EF02BA3C}" srcId="{EDED606C-B79D-4633-BDC7-B815DF7547EC}" destId="{B4403E85-273B-455B-BF08-44B7F2AA1865}" srcOrd="0" destOrd="0" parTransId="{F67406AC-1382-4431-A5BE-478075D3650C}" sibTransId="{02D3CA6A-A839-4294-B3F9-1ED93432D8AC}"/>
    <dgm:cxn modelId="{25F90C30-28A2-4995-B763-F523D27EE920}" type="presOf" srcId="{B4403E85-273B-455B-BF08-44B7F2AA1865}" destId="{6A6DA0F5-123E-4D30-BC6A-085EA7390DE6}" srcOrd="0" destOrd="0" presId="urn:microsoft.com/office/officeart/2005/8/layout/hierarchy1"/>
    <dgm:cxn modelId="{7697BB35-D0E4-43FA-8CCB-EEFD2639ACDA}" type="presOf" srcId="{8F132E90-BC06-4D1D-BE06-9606932E7A58}" destId="{00F9CF46-3299-43D2-9B5C-71949C52FE05}" srcOrd="0" destOrd="0" presId="urn:microsoft.com/office/officeart/2005/8/layout/hierarchy1"/>
    <dgm:cxn modelId="{5D9EF462-84E2-40A2-AC7E-80B2D9C4FC08}" srcId="{EDED606C-B79D-4633-BDC7-B815DF7547EC}" destId="{B979E362-59A5-4501-82A3-A0AA1CA7995B}" srcOrd="3" destOrd="0" parTransId="{B5A097E3-36BB-48CA-B940-99A4693993C4}" sibTransId="{AF060D22-37E6-48DD-A458-D33524F0CDDD}"/>
    <dgm:cxn modelId="{C18B2A49-3908-484A-A1ED-9BF8CEFD2E1A}" srcId="{EDED606C-B79D-4633-BDC7-B815DF7547EC}" destId="{EA509E8C-22CE-4A56-A0F5-15A8A0538558}" srcOrd="1" destOrd="0" parTransId="{66832817-2061-40F6-B14C-9EB2997B7B78}" sibTransId="{7CAC3C13-243A-49D6-A9EB-50AB67D649FE}"/>
    <dgm:cxn modelId="{5A4C587C-762B-4FB2-B91D-7C8C947B5441}" type="presOf" srcId="{C1F258E7-B7FE-4E07-B2DD-7C5F8D13A743}" destId="{2F310C04-FE30-4090-9980-EB5689C2A1D2}" srcOrd="0" destOrd="0" presId="urn:microsoft.com/office/officeart/2005/8/layout/hierarchy1"/>
    <dgm:cxn modelId="{20A28883-6F5E-4E55-B150-5AE09D4F7068}" type="presOf" srcId="{0A52427E-E02C-47A9-8D03-F52E01EEBECD}" destId="{1AC11178-4FF4-46D2-849A-BB649A757F1C}" srcOrd="0" destOrd="0" presId="urn:microsoft.com/office/officeart/2005/8/layout/hierarchy1"/>
    <dgm:cxn modelId="{EEB5DA89-B21D-4CA3-BE00-AA18788B5345}" srcId="{0AFB6E66-2255-4525-B4AD-7208F3599B44}" destId="{C1F258E7-B7FE-4E07-B2DD-7C5F8D13A743}" srcOrd="3" destOrd="0" parTransId="{0FD22B2A-22AF-495B-AEAF-CF23CBCD7501}" sibTransId="{7D03D3B6-CA3A-4716-8177-63056ADF9C89}"/>
    <dgm:cxn modelId="{5ACC4C8C-A857-4B9E-8328-D5378602709D}" type="presOf" srcId="{B98FEEB4-3870-47AF-8F89-EBEC442632FE}" destId="{68AE180B-C82C-4D2B-B246-F9F10326D5A0}" srcOrd="0" destOrd="0" presId="urn:microsoft.com/office/officeart/2005/8/layout/hierarchy1"/>
    <dgm:cxn modelId="{755C0791-3C04-4823-BEE8-2510F3D1FF71}" type="presOf" srcId="{EA509E8C-22CE-4A56-A0F5-15A8A0538558}" destId="{BB2EE9A7-B6C2-47E4-B54C-9B79845B9E15}" srcOrd="0" destOrd="0" presId="urn:microsoft.com/office/officeart/2005/8/layout/hierarchy1"/>
    <dgm:cxn modelId="{1BAB0EA2-BA90-4A34-B45D-6E56A65AFAA8}" type="presOf" srcId="{0AFB6E66-2255-4525-B4AD-7208F3599B44}" destId="{76F01C74-4751-4B05-8CA9-0D70265296FD}" srcOrd="0" destOrd="0" presId="urn:microsoft.com/office/officeart/2005/8/layout/hierarchy1"/>
    <dgm:cxn modelId="{46F329AA-6281-41A6-93C3-A15CE8BB4C1F}" type="presOf" srcId="{EDED606C-B79D-4633-BDC7-B815DF7547EC}" destId="{5097589E-30AD-4AAD-9CD1-9C224A7A081D}" srcOrd="0" destOrd="0" presId="urn:microsoft.com/office/officeart/2005/8/layout/hierarchy1"/>
    <dgm:cxn modelId="{7E93EDB0-5C94-488A-B198-2080C4B6343B}" srcId="{0AFB6E66-2255-4525-B4AD-7208F3599B44}" destId="{D5978F2E-BC23-4ED2-9743-E124E4037AFA}" srcOrd="0" destOrd="0" parTransId="{5A0A0B5E-328C-4EEC-B8A1-D8EC11B2D74D}" sibTransId="{47C8D35E-691C-4F28-873A-6A8017EC78CE}"/>
    <dgm:cxn modelId="{125A66B3-1B53-4C0E-AA0D-749F7BC9FB44}" type="presOf" srcId="{71102F94-3B3E-4E2C-9E44-A0236BF01FA5}" destId="{50138411-7B0B-4325-B280-52E18B1D1654}" srcOrd="0" destOrd="0" presId="urn:microsoft.com/office/officeart/2005/8/layout/hierarchy1"/>
    <dgm:cxn modelId="{1F351BB8-ED99-4B69-BDA2-0799225FE981}" srcId="{B98FEEB4-3870-47AF-8F89-EBEC442632FE}" destId="{8F132E90-BC06-4D1D-BE06-9606932E7A58}" srcOrd="1" destOrd="0" parTransId="{182EE006-447D-4D04-89C9-038765E22553}" sibTransId="{0BBA2F30-D10C-4CD7-BEAB-745CD42CEA1D}"/>
    <dgm:cxn modelId="{FB0D4CC0-B6BD-42A2-BBEE-3899C660F309}" type="presOf" srcId="{D5978F2E-BC23-4ED2-9743-E124E4037AFA}" destId="{D254FF7A-39D6-4FA8-B1CE-493E1AAEB738}" srcOrd="0" destOrd="0" presId="urn:microsoft.com/office/officeart/2005/8/layout/hierarchy1"/>
    <dgm:cxn modelId="{727F36C9-8F33-4ED0-BBDF-5F3D9396027B}" srcId="{EDED606C-B79D-4633-BDC7-B815DF7547EC}" destId="{2A4882B6-5247-4E9D-A4FB-15037E142FB3}" srcOrd="4" destOrd="0" parTransId="{94789911-A890-49A4-B213-C4C7AA40A094}" sibTransId="{9339F92B-D1EE-4C0F-9141-1E20A84CD6F3}"/>
    <dgm:cxn modelId="{B20597CD-D5CF-443B-8117-1F2BDBAEF644}" type="presOf" srcId="{B5A097E3-36BB-48CA-B940-99A4693993C4}" destId="{538FC9F8-3757-4182-B2D8-32B9AE904B67}" srcOrd="0" destOrd="0" presId="urn:microsoft.com/office/officeart/2005/8/layout/hierarchy1"/>
    <dgm:cxn modelId="{7743CCCE-748E-4A83-8248-497FED251470}" srcId="{0AFB6E66-2255-4525-B4AD-7208F3599B44}" destId="{B98FEEB4-3870-47AF-8F89-EBEC442632FE}" srcOrd="2" destOrd="0" parTransId="{6A9D0A1F-9C0E-4497-A600-06BFDC449FCC}" sibTransId="{2F92E3D3-E298-4886-A7CF-3F04EF6C83AD}"/>
    <dgm:cxn modelId="{798D51D6-0734-4DC1-AE18-5D36337EE0F0}" type="presOf" srcId="{B979E362-59A5-4501-82A3-A0AA1CA7995B}" destId="{D2E6BD21-E426-4391-928C-9A0D1B1BB732}" srcOrd="0" destOrd="0" presId="urn:microsoft.com/office/officeart/2005/8/layout/hierarchy1"/>
    <dgm:cxn modelId="{747F4EE4-0A7E-4D4A-802D-DB68E597F948}" type="presOf" srcId="{F67406AC-1382-4431-A5BE-478075D3650C}" destId="{363AF0D8-BDE5-4670-BF88-D07C181B8593}" srcOrd="0" destOrd="0" presId="urn:microsoft.com/office/officeart/2005/8/layout/hierarchy1"/>
    <dgm:cxn modelId="{916EC8E9-C343-4649-9049-17B740FD7CEB}" type="presOf" srcId="{182EE006-447D-4D04-89C9-038765E22553}" destId="{9F2E1CB8-9DA2-4647-9B63-7AC36DDF5EBB}" srcOrd="0" destOrd="0" presId="urn:microsoft.com/office/officeart/2005/8/layout/hierarchy1"/>
    <dgm:cxn modelId="{7F2110EB-3779-438B-B81B-F52161670977}" type="presOf" srcId="{66832817-2061-40F6-B14C-9EB2997B7B78}" destId="{7C469EAA-804B-4549-AD56-7B438C355452}" srcOrd="0" destOrd="0" presId="urn:microsoft.com/office/officeart/2005/8/layout/hierarchy1"/>
    <dgm:cxn modelId="{B938AFFC-A0F8-46CA-B78D-8F14602D8CAC}" srcId="{0AFB6E66-2255-4525-B4AD-7208F3599B44}" destId="{71102F94-3B3E-4E2C-9E44-A0236BF01FA5}" srcOrd="1" destOrd="0" parTransId="{BD039E56-5D9E-4234-AE65-E5444B3073AE}" sibTransId="{E317C0C6-40E5-4D67-98EA-DE7AD9B739B8}"/>
    <dgm:cxn modelId="{5ED331F7-D733-47BD-97B6-EA3D022BC06B}" type="presParOf" srcId="{76F01C74-4751-4B05-8CA9-0D70265296FD}" destId="{1659FDC8-711F-4B82-8E4C-DD88DE65204A}" srcOrd="0" destOrd="0" presId="urn:microsoft.com/office/officeart/2005/8/layout/hierarchy1"/>
    <dgm:cxn modelId="{869EA79D-C050-4A74-9138-7300DCD90220}" type="presParOf" srcId="{1659FDC8-711F-4B82-8E4C-DD88DE65204A}" destId="{B921A2DA-B87D-47C6-8545-F0B4FDDF2FEA}" srcOrd="0" destOrd="0" presId="urn:microsoft.com/office/officeart/2005/8/layout/hierarchy1"/>
    <dgm:cxn modelId="{DF5C8A80-45E7-4A92-A9AE-AB8B5FDF6582}" type="presParOf" srcId="{B921A2DA-B87D-47C6-8545-F0B4FDDF2FEA}" destId="{43BC7780-95F8-47E0-BF0B-C7DAEF297787}" srcOrd="0" destOrd="0" presId="urn:microsoft.com/office/officeart/2005/8/layout/hierarchy1"/>
    <dgm:cxn modelId="{CFD447A8-3CA4-42C8-B21E-4D9503057047}" type="presParOf" srcId="{B921A2DA-B87D-47C6-8545-F0B4FDDF2FEA}" destId="{D254FF7A-39D6-4FA8-B1CE-493E1AAEB738}" srcOrd="1" destOrd="0" presId="urn:microsoft.com/office/officeart/2005/8/layout/hierarchy1"/>
    <dgm:cxn modelId="{84257239-34FC-419C-B78C-4CF12734938D}" type="presParOf" srcId="{1659FDC8-711F-4B82-8E4C-DD88DE65204A}" destId="{C2F9929D-E3C7-4ED9-8482-E2D81BC5A43B}" srcOrd="1" destOrd="0" presId="urn:microsoft.com/office/officeart/2005/8/layout/hierarchy1"/>
    <dgm:cxn modelId="{81DF1461-B6C8-4285-8E4A-514D9A0F57F6}" type="presParOf" srcId="{76F01C74-4751-4B05-8CA9-0D70265296FD}" destId="{AFF8CA91-CD78-4260-8E56-C5C9F2C22062}" srcOrd="1" destOrd="0" presId="urn:microsoft.com/office/officeart/2005/8/layout/hierarchy1"/>
    <dgm:cxn modelId="{AE4EB745-B0A6-4ADC-AD62-10633E47519A}" type="presParOf" srcId="{AFF8CA91-CD78-4260-8E56-C5C9F2C22062}" destId="{D6C1F6BB-4B95-45A1-ABBB-B01600714AF2}" srcOrd="0" destOrd="0" presId="urn:microsoft.com/office/officeart/2005/8/layout/hierarchy1"/>
    <dgm:cxn modelId="{9C837651-7311-40C6-8C0E-C6274F2F0917}" type="presParOf" srcId="{D6C1F6BB-4B95-45A1-ABBB-B01600714AF2}" destId="{C3C159C4-CA7C-45E8-9B73-EDD6828038DE}" srcOrd="0" destOrd="0" presId="urn:microsoft.com/office/officeart/2005/8/layout/hierarchy1"/>
    <dgm:cxn modelId="{F5BA7906-8954-4ABC-B343-208675A643D6}" type="presParOf" srcId="{D6C1F6BB-4B95-45A1-ABBB-B01600714AF2}" destId="{50138411-7B0B-4325-B280-52E18B1D1654}" srcOrd="1" destOrd="0" presId="urn:microsoft.com/office/officeart/2005/8/layout/hierarchy1"/>
    <dgm:cxn modelId="{F43C8E6F-C740-4FF7-A458-D16359CC58BB}" type="presParOf" srcId="{AFF8CA91-CD78-4260-8E56-C5C9F2C22062}" destId="{70AB91DC-DE7E-4991-8123-185ADE703114}" srcOrd="1" destOrd="0" presId="urn:microsoft.com/office/officeart/2005/8/layout/hierarchy1"/>
    <dgm:cxn modelId="{2DD714B4-5EE0-4422-8CEC-606DDD6FA1F4}" type="presParOf" srcId="{76F01C74-4751-4B05-8CA9-0D70265296FD}" destId="{72DFCC49-4791-4667-A87F-E5CF923E9E86}" srcOrd="2" destOrd="0" presId="urn:microsoft.com/office/officeart/2005/8/layout/hierarchy1"/>
    <dgm:cxn modelId="{61E6ED9C-07E2-4BF1-A12D-456D7A195129}" type="presParOf" srcId="{72DFCC49-4791-4667-A87F-E5CF923E9E86}" destId="{67214319-0AFC-4D0C-ACEF-4DC78CB22417}" srcOrd="0" destOrd="0" presId="urn:microsoft.com/office/officeart/2005/8/layout/hierarchy1"/>
    <dgm:cxn modelId="{232934BA-739E-4841-A509-32C0F8718FE2}" type="presParOf" srcId="{67214319-0AFC-4D0C-ACEF-4DC78CB22417}" destId="{536379D5-0CD0-40DC-BE64-1CAD565D01E0}" srcOrd="0" destOrd="0" presId="urn:microsoft.com/office/officeart/2005/8/layout/hierarchy1"/>
    <dgm:cxn modelId="{38F3DEB0-E0E1-4DBD-B6A4-5AB6CA357D76}" type="presParOf" srcId="{67214319-0AFC-4D0C-ACEF-4DC78CB22417}" destId="{68AE180B-C82C-4D2B-B246-F9F10326D5A0}" srcOrd="1" destOrd="0" presId="urn:microsoft.com/office/officeart/2005/8/layout/hierarchy1"/>
    <dgm:cxn modelId="{05B19D52-C65C-4874-8DBA-01B4DCDE0CC1}" type="presParOf" srcId="{72DFCC49-4791-4667-A87F-E5CF923E9E86}" destId="{C580D341-1AFF-46BF-81E2-F451AF2B9C74}" srcOrd="1" destOrd="0" presId="urn:microsoft.com/office/officeart/2005/8/layout/hierarchy1"/>
    <dgm:cxn modelId="{CA36EADE-1B71-48BC-B954-AAD055CF3DD7}" type="presParOf" srcId="{C580D341-1AFF-46BF-81E2-F451AF2B9C74}" destId="{1AC11178-4FF4-46D2-849A-BB649A757F1C}" srcOrd="0" destOrd="0" presId="urn:microsoft.com/office/officeart/2005/8/layout/hierarchy1"/>
    <dgm:cxn modelId="{700FF38E-63A3-408F-A3E1-B0BB075C5485}" type="presParOf" srcId="{C580D341-1AFF-46BF-81E2-F451AF2B9C74}" destId="{46BBE76A-FB38-437A-A876-9936844A5C7C}" srcOrd="1" destOrd="0" presId="urn:microsoft.com/office/officeart/2005/8/layout/hierarchy1"/>
    <dgm:cxn modelId="{95579C63-5B06-4BC3-BFA0-C741A3A12EB8}" type="presParOf" srcId="{46BBE76A-FB38-437A-A876-9936844A5C7C}" destId="{597FED1F-07B1-4279-ACB3-C2AC76CD080C}" srcOrd="0" destOrd="0" presId="urn:microsoft.com/office/officeart/2005/8/layout/hierarchy1"/>
    <dgm:cxn modelId="{3435F89B-C851-429F-A11B-A4B1CBD1B673}" type="presParOf" srcId="{597FED1F-07B1-4279-ACB3-C2AC76CD080C}" destId="{5604E677-8175-4EC8-81FB-5C4F9A483EBB}" srcOrd="0" destOrd="0" presId="urn:microsoft.com/office/officeart/2005/8/layout/hierarchy1"/>
    <dgm:cxn modelId="{B62B0F51-AB1E-40C0-BED1-A8B08A74D37C}" type="presParOf" srcId="{597FED1F-07B1-4279-ACB3-C2AC76CD080C}" destId="{5097589E-30AD-4AAD-9CD1-9C224A7A081D}" srcOrd="1" destOrd="0" presId="urn:microsoft.com/office/officeart/2005/8/layout/hierarchy1"/>
    <dgm:cxn modelId="{CF03E544-D5AD-4F84-910C-A2E92DCA3352}" type="presParOf" srcId="{46BBE76A-FB38-437A-A876-9936844A5C7C}" destId="{26E41287-44DA-485B-A357-118D04696945}" srcOrd="1" destOrd="0" presId="urn:microsoft.com/office/officeart/2005/8/layout/hierarchy1"/>
    <dgm:cxn modelId="{0F338DBA-1027-4B73-9FDA-826C228D83A9}" type="presParOf" srcId="{26E41287-44DA-485B-A357-118D04696945}" destId="{363AF0D8-BDE5-4670-BF88-D07C181B8593}" srcOrd="0" destOrd="0" presId="urn:microsoft.com/office/officeart/2005/8/layout/hierarchy1"/>
    <dgm:cxn modelId="{DDF43632-3101-450D-B36F-F0225BC7509F}" type="presParOf" srcId="{26E41287-44DA-485B-A357-118D04696945}" destId="{3B1F8C50-1A96-44D6-A201-271C59EED8EE}" srcOrd="1" destOrd="0" presId="urn:microsoft.com/office/officeart/2005/8/layout/hierarchy1"/>
    <dgm:cxn modelId="{67D309B3-F77C-45BB-A667-54F25B777BA6}" type="presParOf" srcId="{3B1F8C50-1A96-44D6-A201-271C59EED8EE}" destId="{D2404217-6F96-4B6B-A7EE-F5AD33641C0A}" srcOrd="0" destOrd="0" presId="urn:microsoft.com/office/officeart/2005/8/layout/hierarchy1"/>
    <dgm:cxn modelId="{91335E3F-F823-4CE7-BAA8-43FD3F74D3C1}" type="presParOf" srcId="{D2404217-6F96-4B6B-A7EE-F5AD33641C0A}" destId="{C2E33A36-6C3D-42C0-9964-F7BC1B7998DA}" srcOrd="0" destOrd="0" presId="urn:microsoft.com/office/officeart/2005/8/layout/hierarchy1"/>
    <dgm:cxn modelId="{23B3A79B-CBB9-4F87-841F-3833CCE2F12E}" type="presParOf" srcId="{D2404217-6F96-4B6B-A7EE-F5AD33641C0A}" destId="{6A6DA0F5-123E-4D30-BC6A-085EA7390DE6}" srcOrd="1" destOrd="0" presId="urn:microsoft.com/office/officeart/2005/8/layout/hierarchy1"/>
    <dgm:cxn modelId="{F84B525D-722B-4E9C-8262-32E7B2C4C2FB}" type="presParOf" srcId="{3B1F8C50-1A96-44D6-A201-271C59EED8EE}" destId="{5D7E00B0-9063-4605-933A-EA6672E97D34}" srcOrd="1" destOrd="0" presId="urn:microsoft.com/office/officeart/2005/8/layout/hierarchy1"/>
    <dgm:cxn modelId="{AAD2A728-D587-401E-A88F-A43688B811DD}" type="presParOf" srcId="{26E41287-44DA-485B-A357-118D04696945}" destId="{7C469EAA-804B-4549-AD56-7B438C355452}" srcOrd="2" destOrd="0" presId="urn:microsoft.com/office/officeart/2005/8/layout/hierarchy1"/>
    <dgm:cxn modelId="{09108D16-BEDF-4207-8711-919F47DA9800}" type="presParOf" srcId="{26E41287-44DA-485B-A357-118D04696945}" destId="{6EC830AE-24B2-4835-9F28-2F88924219A5}" srcOrd="3" destOrd="0" presId="urn:microsoft.com/office/officeart/2005/8/layout/hierarchy1"/>
    <dgm:cxn modelId="{08A8F34B-3EA1-4203-85EC-10ECE8793D3C}" type="presParOf" srcId="{6EC830AE-24B2-4835-9F28-2F88924219A5}" destId="{87FAEB78-453A-4306-AB00-B397922C1EB5}" srcOrd="0" destOrd="0" presId="urn:microsoft.com/office/officeart/2005/8/layout/hierarchy1"/>
    <dgm:cxn modelId="{0110FFCA-3CCE-4971-87B1-6101ECCF42D6}" type="presParOf" srcId="{87FAEB78-453A-4306-AB00-B397922C1EB5}" destId="{737D5B29-42A9-497A-916C-094D57DCC728}" srcOrd="0" destOrd="0" presId="urn:microsoft.com/office/officeart/2005/8/layout/hierarchy1"/>
    <dgm:cxn modelId="{4F9C2624-B515-43F1-BBC7-CA8050257076}" type="presParOf" srcId="{87FAEB78-453A-4306-AB00-B397922C1EB5}" destId="{BB2EE9A7-B6C2-47E4-B54C-9B79845B9E15}" srcOrd="1" destOrd="0" presId="urn:microsoft.com/office/officeart/2005/8/layout/hierarchy1"/>
    <dgm:cxn modelId="{04C069CA-3189-403D-BC1F-8C2E8FA0ABCB}" type="presParOf" srcId="{6EC830AE-24B2-4835-9F28-2F88924219A5}" destId="{52A4E477-BADA-4BBB-9404-942D226E3ED4}" srcOrd="1" destOrd="0" presId="urn:microsoft.com/office/officeart/2005/8/layout/hierarchy1"/>
    <dgm:cxn modelId="{F7C68D59-1543-4970-B027-5D02B9D7A03F}" type="presParOf" srcId="{26E41287-44DA-485B-A357-118D04696945}" destId="{75D06C29-F415-4AD3-8D0D-E58A61D2D11A}" srcOrd="4" destOrd="0" presId="urn:microsoft.com/office/officeart/2005/8/layout/hierarchy1"/>
    <dgm:cxn modelId="{E4D8B54A-571F-4A72-8B60-8A59F71E0153}" type="presParOf" srcId="{26E41287-44DA-485B-A357-118D04696945}" destId="{9E7D249B-2B77-4AA2-91D1-68591F507F42}" srcOrd="5" destOrd="0" presId="urn:microsoft.com/office/officeart/2005/8/layout/hierarchy1"/>
    <dgm:cxn modelId="{60E150D9-61CD-488B-9EDA-404CFCBAEF42}" type="presParOf" srcId="{9E7D249B-2B77-4AA2-91D1-68591F507F42}" destId="{DAD6C2CD-C00A-4E4D-939E-FD7DE8582416}" srcOrd="0" destOrd="0" presId="urn:microsoft.com/office/officeart/2005/8/layout/hierarchy1"/>
    <dgm:cxn modelId="{AA5790B5-19F6-4190-A665-EB185EC5B20A}" type="presParOf" srcId="{DAD6C2CD-C00A-4E4D-939E-FD7DE8582416}" destId="{0559ED51-E917-48F1-A496-7B509151A817}" srcOrd="0" destOrd="0" presId="urn:microsoft.com/office/officeart/2005/8/layout/hierarchy1"/>
    <dgm:cxn modelId="{6BA92F34-2393-476B-9DBB-748E8CB2D34B}" type="presParOf" srcId="{DAD6C2CD-C00A-4E4D-939E-FD7DE8582416}" destId="{D7D19CDC-3A20-4ABB-9CDB-7C0200D425D2}" srcOrd="1" destOrd="0" presId="urn:microsoft.com/office/officeart/2005/8/layout/hierarchy1"/>
    <dgm:cxn modelId="{870E3133-5B78-4C6B-BF3C-DFDB15974A0D}" type="presParOf" srcId="{9E7D249B-2B77-4AA2-91D1-68591F507F42}" destId="{4CCC7215-E49F-438F-A9B1-586801D45895}" srcOrd="1" destOrd="0" presId="urn:microsoft.com/office/officeart/2005/8/layout/hierarchy1"/>
    <dgm:cxn modelId="{1C86A287-F0EE-4506-BB8A-169B248DE875}" type="presParOf" srcId="{26E41287-44DA-485B-A357-118D04696945}" destId="{538FC9F8-3757-4182-B2D8-32B9AE904B67}" srcOrd="6" destOrd="0" presId="urn:microsoft.com/office/officeart/2005/8/layout/hierarchy1"/>
    <dgm:cxn modelId="{C043EAB4-2D95-44B6-B989-B0E784E45FE0}" type="presParOf" srcId="{26E41287-44DA-485B-A357-118D04696945}" destId="{EEEA1C17-B374-4F42-83CB-F69AB029C963}" srcOrd="7" destOrd="0" presId="urn:microsoft.com/office/officeart/2005/8/layout/hierarchy1"/>
    <dgm:cxn modelId="{F6A0684B-B942-43BA-A64F-F7449A9101F8}" type="presParOf" srcId="{EEEA1C17-B374-4F42-83CB-F69AB029C963}" destId="{BDF673F1-8ED4-488F-86AE-79B40576DE4C}" srcOrd="0" destOrd="0" presId="urn:microsoft.com/office/officeart/2005/8/layout/hierarchy1"/>
    <dgm:cxn modelId="{B18DCA17-ECD0-46F8-A477-222F1B2E075A}" type="presParOf" srcId="{BDF673F1-8ED4-488F-86AE-79B40576DE4C}" destId="{301233C5-5C55-4DE2-821A-AAF712E76B5C}" srcOrd="0" destOrd="0" presId="urn:microsoft.com/office/officeart/2005/8/layout/hierarchy1"/>
    <dgm:cxn modelId="{CC6900C1-4A89-49CF-936D-307169738831}" type="presParOf" srcId="{BDF673F1-8ED4-488F-86AE-79B40576DE4C}" destId="{D2E6BD21-E426-4391-928C-9A0D1B1BB732}" srcOrd="1" destOrd="0" presId="urn:microsoft.com/office/officeart/2005/8/layout/hierarchy1"/>
    <dgm:cxn modelId="{8B80439F-BAED-478C-9000-8E455A68FD49}" type="presParOf" srcId="{EEEA1C17-B374-4F42-83CB-F69AB029C963}" destId="{D446B889-8FB5-4083-8864-7AE88BAD7921}" srcOrd="1" destOrd="0" presId="urn:microsoft.com/office/officeart/2005/8/layout/hierarchy1"/>
    <dgm:cxn modelId="{E7C99104-B566-448C-A5C1-D7A5A17AC965}" type="presParOf" srcId="{26E41287-44DA-485B-A357-118D04696945}" destId="{DB628D09-D0D1-4203-BE2B-34E13F6F9536}" srcOrd="8" destOrd="0" presId="urn:microsoft.com/office/officeart/2005/8/layout/hierarchy1"/>
    <dgm:cxn modelId="{00A773DF-2DCB-42D5-BF35-A3619B4B64DD}" type="presParOf" srcId="{26E41287-44DA-485B-A357-118D04696945}" destId="{D2F2F5B6-7148-44F4-A3D9-A143311889A5}" srcOrd="9" destOrd="0" presId="urn:microsoft.com/office/officeart/2005/8/layout/hierarchy1"/>
    <dgm:cxn modelId="{D6739268-E222-4F69-86D6-C7DE3ADBC564}" type="presParOf" srcId="{D2F2F5B6-7148-44F4-A3D9-A143311889A5}" destId="{BF20695B-AF97-4969-A1F0-30AD97276FD2}" srcOrd="0" destOrd="0" presId="urn:microsoft.com/office/officeart/2005/8/layout/hierarchy1"/>
    <dgm:cxn modelId="{C69B049E-0E8D-4414-8BB0-464CC5D1307A}" type="presParOf" srcId="{BF20695B-AF97-4969-A1F0-30AD97276FD2}" destId="{315B3624-B4AA-4EA3-8312-61242FBC75DC}" srcOrd="0" destOrd="0" presId="urn:microsoft.com/office/officeart/2005/8/layout/hierarchy1"/>
    <dgm:cxn modelId="{5A9D3041-2F5F-4351-ABBA-D51C57515CCD}" type="presParOf" srcId="{BF20695B-AF97-4969-A1F0-30AD97276FD2}" destId="{F88548B3-F2F4-43B3-B012-902F58C0506E}" srcOrd="1" destOrd="0" presId="urn:microsoft.com/office/officeart/2005/8/layout/hierarchy1"/>
    <dgm:cxn modelId="{5146A690-1BF8-45D9-B15F-60289F419EF9}" type="presParOf" srcId="{D2F2F5B6-7148-44F4-A3D9-A143311889A5}" destId="{9571CFFE-E891-49BC-AA93-60DEB1C62935}" srcOrd="1" destOrd="0" presId="urn:microsoft.com/office/officeart/2005/8/layout/hierarchy1"/>
    <dgm:cxn modelId="{43C53C19-FABB-4B2D-B85D-06B1B2D3E77D}" type="presParOf" srcId="{C580D341-1AFF-46BF-81E2-F451AF2B9C74}" destId="{9F2E1CB8-9DA2-4647-9B63-7AC36DDF5EBB}" srcOrd="2" destOrd="0" presId="urn:microsoft.com/office/officeart/2005/8/layout/hierarchy1"/>
    <dgm:cxn modelId="{DA5238F0-88E1-469C-B451-B08D590BADD3}" type="presParOf" srcId="{C580D341-1AFF-46BF-81E2-F451AF2B9C74}" destId="{72949543-18CD-4381-B603-DD2EF8AE0CEA}" srcOrd="3" destOrd="0" presId="urn:microsoft.com/office/officeart/2005/8/layout/hierarchy1"/>
    <dgm:cxn modelId="{A149A85E-52CD-417E-91E6-B8F69DC66539}" type="presParOf" srcId="{72949543-18CD-4381-B603-DD2EF8AE0CEA}" destId="{CE8A9A17-369B-4221-8DB4-6F1008888127}" srcOrd="0" destOrd="0" presId="urn:microsoft.com/office/officeart/2005/8/layout/hierarchy1"/>
    <dgm:cxn modelId="{077F7954-77D4-4353-B42E-B5A46445CF04}" type="presParOf" srcId="{CE8A9A17-369B-4221-8DB4-6F1008888127}" destId="{BA834540-20F7-4A0C-9CC6-E49278703470}" srcOrd="0" destOrd="0" presId="urn:microsoft.com/office/officeart/2005/8/layout/hierarchy1"/>
    <dgm:cxn modelId="{0707BE0A-BD6F-410D-BF6E-7C930DAA94D9}" type="presParOf" srcId="{CE8A9A17-369B-4221-8DB4-6F1008888127}" destId="{00F9CF46-3299-43D2-9B5C-71949C52FE05}" srcOrd="1" destOrd="0" presId="urn:microsoft.com/office/officeart/2005/8/layout/hierarchy1"/>
    <dgm:cxn modelId="{F87F4BC0-6BA2-4743-B80D-80F4201D4E9A}" type="presParOf" srcId="{72949543-18CD-4381-B603-DD2EF8AE0CEA}" destId="{A107B85A-AF4E-4EE2-A2AB-7AFF5E508AE0}" srcOrd="1" destOrd="0" presId="urn:microsoft.com/office/officeart/2005/8/layout/hierarchy1"/>
    <dgm:cxn modelId="{1354AF75-73F2-4168-9514-9FFA8BFA9AC0}" type="presParOf" srcId="{76F01C74-4751-4B05-8CA9-0D70265296FD}" destId="{153EE81F-5186-4FFF-9A32-FEFB18BEAC16}" srcOrd="3" destOrd="0" presId="urn:microsoft.com/office/officeart/2005/8/layout/hierarchy1"/>
    <dgm:cxn modelId="{D5661292-C163-4138-ADB5-6544BE3549A0}" type="presParOf" srcId="{153EE81F-5186-4FFF-9A32-FEFB18BEAC16}" destId="{7ED27346-91B6-40AC-89C6-E7735D37279B}" srcOrd="0" destOrd="0" presId="urn:microsoft.com/office/officeart/2005/8/layout/hierarchy1"/>
    <dgm:cxn modelId="{6EA21817-2C77-4128-94B3-3F6F9808BF44}" type="presParOf" srcId="{7ED27346-91B6-40AC-89C6-E7735D37279B}" destId="{A83EADF5-C293-45D5-9A11-7DC76604FBBE}" srcOrd="0" destOrd="0" presId="urn:microsoft.com/office/officeart/2005/8/layout/hierarchy1"/>
    <dgm:cxn modelId="{794F2998-31DE-4B99-9874-60BDD4DFCEA7}" type="presParOf" srcId="{7ED27346-91B6-40AC-89C6-E7735D37279B}" destId="{2F310C04-FE30-4090-9980-EB5689C2A1D2}" srcOrd="1" destOrd="0" presId="urn:microsoft.com/office/officeart/2005/8/layout/hierarchy1"/>
    <dgm:cxn modelId="{7E5A2BE9-BC90-4B4A-8C4D-24A1A95812B1}" type="presParOf" srcId="{153EE81F-5186-4FFF-9A32-FEFB18BEAC16}" destId="{E9C74F81-ED96-47AC-BB2A-D0D20F27EA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AE6BD3-4718-4EF5-80C5-8AF31B22B2E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F449A70-3BFD-4AE1-B506-FF09617C7DCF}">
      <dgm:prSet phldrT="[Text]" phldr="0"/>
      <dgm:spPr/>
      <dgm:t>
        <a:bodyPr/>
        <a:lstStyle/>
        <a:p>
          <a:r>
            <a:rPr lang="en-US">
              <a:latin typeface="Arial Black"/>
            </a:rPr>
            <a:t>Sensor</a:t>
          </a:r>
          <a:endParaRPr lang="en-US"/>
        </a:p>
      </dgm:t>
    </dgm:pt>
    <dgm:pt modelId="{E0D0FEA3-D8A9-4ACF-8EF2-9331AC1449A4}" type="parTrans" cxnId="{1999033E-10C7-4DE5-9518-B07F0A61216D}">
      <dgm:prSet/>
      <dgm:spPr/>
      <dgm:t>
        <a:bodyPr/>
        <a:lstStyle/>
        <a:p>
          <a:endParaRPr lang="en-US"/>
        </a:p>
      </dgm:t>
    </dgm:pt>
    <dgm:pt modelId="{FF068C11-E52A-4D6F-B0E6-4BFA8C831EE2}" type="sibTrans" cxnId="{1999033E-10C7-4DE5-9518-B07F0A61216D}">
      <dgm:prSet/>
      <dgm:spPr/>
      <dgm:t>
        <a:bodyPr/>
        <a:lstStyle/>
        <a:p>
          <a:endParaRPr lang="en-US"/>
        </a:p>
      </dgm:t>
    </dgm:pt>
    <dgm:pt modelId="{C63EA967-5FA2-41DB-A094-41F7DB50B87B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Power Source</a:t>
          </a:r>
          <a:endParaRPr lang="en-US"/>
        </a:p>
      </dgm:t>
    </dgm:pt>
    <dgm:pt modelId="{DD65A1CA-CE73-434E-9313-A00DF97D011E}" type="parTrans" cxnId="{C42363CE-389D-44D5-9077-A6E9512005E8}">
      <dgm:prSet/>
      <dgm:spPr/>
      <dgm:t>
        <a:bodyPr/>
        <a:lstStyle/>
        <a:p>
          <a:endParaRPr lang="en-US"/>
        </a:p>
      </dgm:t>
    </dgm:pt>
    <dgm:pt modelId="{E2CE9D1C-80D1-4BA0-A0C9-ECE122DDB925}" type="sibTrans" cxnId="{C42363CE-389D-44D5-9077-A6E9512005E8}">
      <dgm:prSet/>
      <dgm:spPr/>
      <dgm:t>
        <a:bodyPr/>
        <a:lstStyle/>
        <a:p>
          <a:endParaRPr lang="en-US"/>
        </a:p>
      </dgm:t>
    </dgm:pt>
    <dgm:pt modelId="{1A40F51D-3A8F-4161-AEC9-0EC8983F9AED}">
      <dgm:prSet phldrT="[Text]" phldr="0"/>
      <dgm:spPr/>
      <dgm:t>
        <a:bodyPr/>
        <a:lstStyle/>
        <a:p>
          <a:r>
            <a:rPr lang="en-US">
              <a:latin typeface="Arial Black"/>
            </a:rPr>
            <a:t>Structures</a:t>
          </a:r>
          <a:endParaRPr lang="en-US"/>
        </a:p>
      </dgm:t>
    </dgm:pt>
    <dgm:pt modelId="{719393F9-8D64-4EDD-A2E2-1689E8FDA0DB}" type="parTrans" cxnId="{B5990455-E3ED-4AAC-A462-231EAAD153D5}">
      <dgm:prSet/>
      <dgm:spPr/>
      <dgm:t>
        <a:bodyPr/>
        <a:lstStyle/>
        <a:p>
          <a:endParaRPr lang="en-US"/>
        </a:p>
      </dgm:t>
    </dgm:pt>
    <dgm:pt modelId="{0212C584-E47F-4D93-A575-2CF0B6C30D6C}" type="sibTrans" cxnId="{B5990455-E3ED-4AAC-A462-231EAAD153D5}">
      <dgm:prSet/>
      <dgm:spPr/>
      <dgm:t>
        <a:bodyPr/>
        <a:lstStyle/>
        <a:p>
          <a:endParaRPr lang="en-US"/>
        </a:p>
      </dgm:t>
    </dgm:pt>
    <dgm:pt modelId="{CAAFF3D2-39DF-4E1F-B314-F646887141F7}">
      <dgm:prSet phldrT="[Text]" phldr="0"/>
      <dgm:spPr/>
      <dgm:t>
        <a:bodyPr/>
        <a:lstStyle/>
        <a:p>
          <a:r>
            <a:rPr lang="en-US">
              <a:latin typeface="Arial Black"/>
            </a:rPr>
            <a:t>Data</a:t>
          </a:r>
          <a:endParaRPr lang="en-US"/>
        </a:p>
      </dgm:t>
    </dgm:pt>
    <dgm:pt modelId="{934DA106-E5BC-4080-953E-4D404F799D57}" type="parTrans" cxnId="{4FC672E7-E690-4B5B-A11E-8472A32D6806}">
      <dgm:prSet/>
      <dgm:spPr/>
      <dgm:t>
        <a:bodyPr/>
        <a:lstStyle/>
        <a:p>
          <a:endParaRPr lang="en-US"/>
        </a:p>
      </dgm:t>
    </dgm:pt>
    <dgm:pt modelId="{1B1EEA59-38A8-4058-B60F-85CD0218C2AD}" type="sibTrans" cxnId="{4FC672E7-E690-4B5B-A11E-8472A32D6806}">
      <dgm:prSet/>
      <dgm:spPr/>
      <dgm:t>
        <a:bodyPr/>
        <a:lstStyle/>
        <a:p>
          <a:endParaRPr lang="en-US"/>
        </a:p>
      </dgm:t>
    </dgm:pt>
    <dgm:pt modelId="{04D52A03-1185-42B7-935E-02C2A6A49404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Data Transmission</a:t>
          </a:r>
        </a:p>
      </dgm:t>
    </dgm:pt>
    <dgm:pt modelId="{A1510A6F-DF48-472C-B567-5B4FEC90BA6E}" type="parTrans" cxnId="{071A9537-2CC2-4693-BA9D-3FFC7403EA69}">
      <dgm:prSet/>
      <dgm:spPr/>
    </dgm:pt>
    <dgm:pt modelId="{531D5FC0-7736-4C42-A65E-DCD7B94D7942}" type="sibTrans" cxnId="{071A9537-2CC2-4693-BA9D-3FFC7403EA69}">
      <dgm:prSet/>
      <dgm:spPr/>
    </dgm:pt>
    <dgm:pt modelId="{37BA1902-E61C-4255-9FC3-9DB25BB2542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Data Storage</a:t>
          </a:r>
        </a:p>
      </dgm:t>
    </dgm:pt>
    <dgm:pt modelId="{2B24CD93-2847-4A42-9CE7-FE93077D0AE9}" type="parTrans" cxnId="{C02A2A37-6A88-4C59-B38A-9A12C455D6C2}">
      <dgm:prSet/>
      <dgm:spPr/>
    </dgm:pt>
    <dgm:pt modelId="{FFBBBC26-A82C-4837-964D-E5AD0301EA6E}" type="sibTrans" cxnId="{C02A2A37-6A88-4C59-B38A-9A12C455D6C2}">
      <dgm:prSet/>
      <dgm:spPr/>
    </dgm:pt>
    <dgm:pt modelId="{7280E5E0-4759-4822-AED0-93829A2B65F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Sends Diver Data</a:t>
          </a:r>
        </a:p>
      </dgm:t>
    </dgm:pt>
    <dgm:pt modelId="{0D44E8E6-923D-4C4A-9AC1-34A0395439F4}" type="parTrans" cxnId="{5E525FB0-8DA7-47DA-A121-D41BB0C57FA4}">
      <dgm:prSet/>
      <dgm:spPr/>
    </dgm:pt>
    <dgm:pt modelId="{B0087493-2625-400B-8DB2-4025F561DF3E}" type="sibTrans" cxnId="{5E525FB0-8DA7-47DA-A121-D41BB0C57FA4}">
      <dgm:prSet/>
      <dgm:spPr/>
    </dgm:pt>
    <dgm:pt modelId="{040B96CF-39EC-492C-8B9E-7ADF2F2A2058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Receives Data From Diver</a:t>
          </a:r>
        </a:p>
      </dgm:t>
    </dgm:pt>
    <dgm:pt modelId="{BAE1E4EA-DB00-4622-9D4B-E0A9D2200B1F}" type="parTrans" cxnId="{5015C472-D456-46F9-B919-068493759708}">
      <dgm:prSet/>
      <dgm:spPr/>
    </dgm:pt>
    <dgm:pt modelId="{6FD540CB-6A89-440C-8F66-8E43F93CFA85}" type="sibTrans" cxnId="{5015C472-D456-46F9-B919-068493759708}">
      <dgm:prSet/>
      <dgm:spPr/>
    </dgm:pt>
    <dgm:pt modelId="{4B3B8DA4-6D62-48A7-B19E-0EF47570F64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Stores System Information At Marked Times</a:t>
          </a:r>
        </a:p>
      </dgm:t>
    </dgm:pt>
    <dgm:pt modelId="{5965A1BE-9494-4E71-BB50-1B7BE5C66BDF}" type="parTrans" cxnId="{480C4DDC-993E-4706-954C-B621CE33136C}">
      <dgm:prSet/>
      <dgm:spPr/>
    </dgm:pt>
    <dgm:pt modelId="{AC583E6A-019F-411E-90B7-2D9AA48DDE88}" type="sibTrans" cxnId="{480C4DDC-993E-4706-954C-B621CE33136C}">
      <dgm:prSet/>
      <dgm:spPr/>
    </dgm:pt>
    <dgm:pt modelId="{4553FB17-EFE5-4416-9270-52AA809BCF56}" type="pres">
      <dgm:prSet presAssocID="{5FAE6BD3-4718-4EF5-80C5-8AF31B22B2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753F7E-93FA-4B6C-B01A-8DF3DDCB2819}" type="pres">
      <dgm:prSet presAssocID="{6F449A70-3BFD-4AE1-B506-FF09617C7DCF}" presName="hierRoot1" presStyleCnt="0"/>
      <dgm:spPr/>
    </dgm:pt>
    <dgm:pt modelId="{AD678C4D-F336-4B05-AF2E-221169977454}" type="pres">
      <dgm:prSet presAssocID="{6F449A70-3BFD-4AE1-B506-FF09617C7DCF}" presName="composite" presStyleCnt="0"/>
      <dgm:spPr/>
    </dgm:pt>
    <dgm:pt modelId="{842B405B-379C-488B-A14C-D24076C28FCA}" type="pres">
      <dgm:prSet presAssocID="{6F449A70-3BFD-4AE1-B506-FF09617C7DCF}" presName="background" presStyleLbl="node0" presStyleIdx="0" presStyleCnt="4"/>
      <dgm:spPr/>
    </dgm:pt>
    <dgm:pt modelId="{3C9C7894-EBFC-48D0-8E06-2BFB9BBAB222}" type="pres">
      <dgm:prSet presAssocID="{6F449A70-3BFD-4AE1-B506-FF09617C7DCF}" presName="text" presStyleLbl="fgAcc0" presStyleIdx="0" presStyleCnt="4">
        <dgm:presLayoutVars>
          <dgm:chPref val="3"/>
        </dgm:presLayoutVars>
      </dgm:prSet>
      <dgm:spPr/>
    </dgm:pt>
    <dgm:pt modelId="{406667DB-CDF2-4936-99E5-C4A214685DD0}" type="pres">
      <dgm:prSet presAssocID="{6F449A70-3BFD-4AE1-B506-FF09617C7DCF}" presName="hierChild2" presStyleCnt="0"/>
      <dgm:spPr/>
    </dgm:pt>
    <dgm:pt modelId="{2D89AB0F-8308-4599-8FC4-FBC5F7FFFDAE}" type="pres">
      <dgm:prSet presAssocID="{C63EA967-5FA2-41DB-A094-41F7DB50B87B}" presName="hierRoot1" presStyleCnt="0"/>
      <dgm:spPr/>
    </dgm:pt>
    <dgm:pt modelId="{16AC6BF9-4C81-4B2D-AF70-57E8EF742936}" type="pres">
      <dgm:prSet presAssocID="{C63EA967-5FA2-41DB-A094-41F7DB50B87B}" presName="composite" presStyleCnt="0"/>
      <dgm:spPr/>
    </dgm:pt>
    <dgm:pt modelId="{A337EDB9-34CD-435B-9326-E39D9FDCB78F}" type="pres">
      <dgm:prSet presAssocID="{C63EA967-5FA2-41DB-A094-41F7DB50B87B}" presName="background" presStyleLbl="node0" presStyleIdx="1" presStyleCnt="4"/>
      <dgm:spPr/>
    </dgm:pt>
    <dgm:pt modelId="{3F9DA61D-D33B-42B3-B7EF-3417BB7B6D4A}" type="pres">
      <dgm:prSet presAssocID="{C63EA967-5FA2-41DB-A094-41F7DB50B87B}" presName="text" presStyleLbl="fgAcc0" presStyleIdx="1" presStyleCnt="4">
        <dgm:presLayoutVars>
          <dgm:chPref val="3"/>
        </dgm:presLayoutVars>
      </dgm:prSet>
      <dgm:spPr/>
    </dgm:pt>
    <dgm:pt modelId="{3B1AA33A-5E2F-4031-ADA4-CFDB73FE0929}" type="pres">
      <dgm:prSet presAssocID="{C63EA967-5FA2-41DB-A094-41F7DB50B87B}" presName="hierChild2" presStyleCnt="0"/>
      <dgm:spPr/>
    </dgm:pt>
    <dgm:pt modelId="{27CE4D14-427C-4FD3-A905-74C6F90D4514}" type="pres">
      <dgm:prSet presAssocID="{1A40F51D-3A8F-4161-AEC9-0EC8983F9AED}" presName="hierRoot1" presStyleCnt="0"/>
      <dgm:spPr/>
    </dgm:pt>
    <dgm:pt modelId="{282670D6-8809-428A-BF17-66070A830797}" type="pres">
      <dgm:prSet presAssocID="{1A40F51D-3A8F-4161-AEC9-0EC8983F9AED}" presName="composite" presStyleCnt="0"/>
      <dgm:spPr/>
    </dgm:pt>
    <dgm:pt modelId="{9982C415-B04D-4097-88E4-CFC13F0A2DCE}" type="pres">
      <dgm:prSet presAssocID="{1A40F51D-3A8F-4161-AEC9-0EC8983F9AED}" presName="background" presStyleLbl="node0" presStyleIdx="2" presStyleCnt="4"/>
      <dgm:spPr/>
    </dgm:pt>
    <dgm:pt modelId="{B273B827-069D-41AE-9EA6-9C32928AEDE1}" type="pres">
      <dgm:prSet presAssocID="{1A40F51D-3A8F-4161-AEC9-0EC8983F9AED}" presName="text" presStyleLbl="fgAcc0" presStyleIdx="2" presStyleCnt="4">
        <dgm:presLayoutVars>
          <dgm:chPref val="3"/>
        </dgm:presLayoutVars>
      </dgm:prSet>
      <dgm:spPr/>
    </dgm:pt>
    <dgm:pt modelId="{7C4DA186-E383-4F7D-93F8-221F736F4613}" type="pres">
      <dgm:prSet presAssocID="{1A40F51D-3A8F-4161-AEC9-0EC8983F9AED}" presName="hierChild2" presStyleCnt="0"/>
      <dgm:spPr/>
    </dgm:pt>
    <dgm:pt modelId="{78A497F6-97EC-4D9C-8C1E-3D5D23486814}" type="pres">
      <dgm:prSet presAssocID="{CAAFF3D2-39DF-4E1F-B314-F646887141F7}" presName="hierRoot1" presStyleCnt="0"/>
      <dgm:spPr/>
    </dgm:pt>
    <dgm:pt modelId="{C62EE608-08A7-4DBE-A88D-3D71C29AE3CC}" type="pres">
      <dgm:prSet presAssocID="{CAAFF3D2-39DF-4E1F-B314-F646887141F7}" presName="composite" presStyleCnt="0"/>
      <dgm:spPr/>
    </dgm:pt>
    <dgm:pt modelId="{3AE895E5-2116-4145-8281-05930E9F0B13}" type="pres">
      <dgm:prSet presAssocID="{CAAFF3D2-39DF-4E1F-B314-F646887141F7}" presName="background" presStyleLbl="node0" presStyleIdx="3" presStyleCnt="4"/>
      <dgm:spPr/>
    </dgm:pt>
    <dgm:pt modelId="{8FB0995D-9DF9-4E2A-B116-2D0125BDFE66}" type="pres">
      <dgm:prSet presAssocID="{CAAFF3D2-39DF-4E1F-B314-F646887141F7}" presName="text" presStyleLbl="fgAcc0" presStyleIdx="3" presStyleCnt="4">
        <dgm:presLayoutVars>
          <dgm:chPref val="3"/>
        </dgm:presLayoutVars>
      </dgm:prSet>
      <dgm:spPr/>
    </dgm:pt>
    <dgm:pt modelId="{26271D52-7587-4327-86F1-2F20A06BCCF1}" type="pres">
      <dgm:prSet presAssocID="{CAAFF3D2-39DF-4E1F-B314-F646887141F7}" presName="hierChild2" presStyleCnt="0"/>
      <dgm:spPr/>
    </dgm:pt>
    <dgm:pt modelId="{7FDA4A74-FF44-4163-9861-F0D6AEF6CB12}" type="pres">
      <dgm:prSet presAssocID="{A1510A6F-DF48-472C-B567-5B4FEC90BA6E}" presName="Name10" presStyleLbl="parChTrans1D2" presStyleIdx="0" presStyleCnt="2"/>
      <dgm:spPr/>
    </dgm:pt>
    <dgm:pt modelId="{F49EBFD5-2181-4A0F-895B-9FD452B724F5}" type="pres">
      <dgm:prSet presAssocID="{04D52A03-1185-42B7-935E-02C2A6A49404}" presName="hierRoot2" presStyleCnt="0"/>
      <dgm:spPr/>
    </dgm:pt>
    <dgm:pt modelId="{F8314FCB-2E2B-4F90-91EC-8272FEC5E5F2}" type="pres">
      <dgm:prSet presAssocID="{04D52A03-1185-42B7-935E-02C2A6A49404}" presName="composite2" presStyleCnt="0"/>
      <dgm:spPr/>
    </dgm:pt>
    <dgm:pt modelId="{A6B7BD9B-3549-40F0-8E69-317C268B6539}" type="pres">
      <dgm:prSet presAssocID="{04D52A03-1185-42B7-935E-02C2A6A49404}" presName="background2" presStyleLbl="node2" presStyleIdx="0" presStyleCnt="2"/>
      <dgm:spPr/>
    </dgm:pt>
    <dgm:pt modelId="{4A832535-E681-46DC-96AE-0C644A6B3E6A}" type="pres">
      <dgm:prSet presAssocID="{04D52A03-1185-42B7-935E-02C2A6A49404}" presName="text2" presStyleLbl="fgAcc2" presStyleIdx="0" presStyleCnt="2">
        <dgm:presLayoutVars>
          <dgm:chPref val="3"/>
        </dgm:presLayoutVars>
      </dgm:prSet>
      <dgm:spPr/>
    </dgm:pt>
    <dgm:pt modelId="{ECC96BBA-43DF-4DF6-B5CE-4427F9D8AB27}" type="pres">
      <dgm:prSet presAssocID="{04D52A03-1185-42B7-935E-02C2A6A49404}" presName="hierChild3" presStyleCnt="0"/>
      <dgm:spPr/>
    </dgm:pt>
    <dgm:pt modelId="{9A853C19-2F36-48DC-9AD5-C29D24EE79CA}" type="pres">
      <dgm:prSet presAssocID="{0D44E8E6-923D-4C4A-9AC1-34A0395439F4}" presName="Name17" presStyleLbl="parChTrans1D3" presStyleIdx="0" presStyleCnt="3"/>
      <dgm:spPr/>
    </dgm:pt>
    <dgm:pt modelId="{9AAAA66F-1FA2-4EB7-A48F-D157A153C371}" type="pres">
      <dgm:prSet presAssocID="{7280E5E0-4759-4822-AED0-93829A2B65FF}" presName="hierRoot3" presStyleCnt="0"/>
      <dgm:spPr/>
    </dgm:pt>
    <dgm:pt modelId="{BD8885DC-07AB-449A-A555-6D200173D0D4}" type="pres">
      <dgm:prSet presAssocID="{7280E5E0-4759-4822-AED0-93829A2B65FF}" presName="composite3" presStyleCnt="0"/>
      <dgm:spPr/>
    </dgm:pt>
    <dgm:pt modelId="{F9E0A455-75B2-46E5-966C-290A2AF408A5}" type="pres">
      <dgm:prSet presAssocID="{7280E5E0-4759-4822-AED0-93829A2B65FF}" presName="background3" presStyleLbl="node3" presStyleIdx="0" presStyleCnt="3"/>
      <dgm:spPr/>
    </dgm:pt>
    <dgm:pt modelId="{7A99D060-6C27-46FF-BA19-39995E47FF97}" type="pres">
      <dgm:prSet presAssocID="{7280E5E0-4759-4822-AED0-93829A2B65FF}" presName="text3" presStyleLbl="fgAcc3" presStyleIdx="0" presStyleCnt="3">
        <dgm:presLayoutVars>
          <dgm:chPref val="3"/>
        </dgm:presLayoutVars>
      </dgm:prSet>
      <dgm:spPr/>
    </dgm:pt>
    <dgm:pt modelId="{903B17C3-6FC8-4796-B061-16011894A765}" type="pres">
      <dgm:prSet presAssocID="{7280E5E0-4759-4822-AED0-93829A2B65FF}" presName="hierChild4" presStyleCnt="0"/>
      <dgm:spPr/>
    </dgm:pt>
    <dgm:pt modelId="{3CB8AE80-63F2-47B9-A008-FC68F980D9B6}" type="pres">
      <dgm:prSet presAssocID="{BAE1E4EA-DB00-4622-9D4B-E0A9D2200B1F}" presName="Name17" presStyleLbl="parChTrans1D3" presStyleIdx="1" presStyleCnt="3"/>
      <dgm:spPr/>
    </dgm:pt>
    <dgm:pt modelId="{A0978FE3-9868-4659-B2A4-8773EC4048CE}" type="pres">
      <dgm:prSet presAssocID="{040B96CF-39EC-492C-8B9E-7ADF2F2A2058}" presName="hierRoot3" presStyleCnt="0"/>
      <dgm:spPr/>
    </dgm:pt>
    <dgm:pt modelId="{D7B68271-A6A9-435A-9B46-91AA31279BC2}" type="pres">
      <dgm:prSet presAssocID="{040B96CF-39EC-492C-8B9E-7ADF2F2A2058}" presName="composite3" presStyleCnt="0"/>
      <dgm:spPr/>
    </dgm:pt>
    <dgm:pt modelId="{91DB924C-ECC3-40AC-9844-2FBE2DDDCCED}" type="pres">
      <dgm:prSet presAssocID="{040B96CF-39EC-492C-8B9E-7ADF2F2A2058}" presName="background3" presStyleLbl="node3" presStyleIdx="1" presStyleCnt="3"/>
      <dgm:spPr/>
    </dgm:pt>
    <dgm:pt modelId="{D8EC4239-EA52-4A73-B0C8-91F47006B792}" type="pres">
      <dgm:prSet presAssocID="{040B96CF-39EC-492C-8B9E-7ADF2F2A2058}" presName="text3" presStyleLbl="fgAcc3" presStyleIdx="1" presStyleCnt="3">
        <dgm:presLayoutVars>
          <dgm:chPref val="3"/>
        </dgm:presLayoutVars>
      </dgm:prSet>
      <dgm:spPr/>
    </dgm:pt>
    <dgm:pt modelId="{1E7A3F6B-4F0F-47A7-8F98-420B146A75AB}" type="pres">
      <dgm:prSet presAssocID="{040B96CF-39EC-492C-8B9E-7ADF2F2A2058}" presName="hierChild4" presStyleCnt="0"/>
      <dgm:spPr/>
    </dgm:pt>
    <dgm:pt modelId="{CBACB1B7-3132-4896-B468-0B0FA51922CF}" type="pres">
      <dgm:prSet presAssocID="{2B24CD93-2847-4A42-9CE7-FE93077D0AE9}" presName="Name10" presStyleLbl="parChTrans1D2" presStyleIdx="1" presStyleCnt="2"/>
      <dgm:spPr/>
    </dgm:pt>
    <dgm:pt modelId="{C40C9095-2080-4ABE-9D72-C598EAD20742}" type="pres">
      <dgm:prSet presAssocID="{37BA1902-E61C-4255-9FC3-9DB25BB2542F}" presName="hierRoot2" presStyleCnt="0"/>
      <dgm:spPr/>
    </dgm:pt>
    <dgm:pt modelId="{306BDCA3-ED5B-4011-B8EF-69D53819F4C2}" type="pres">
      <dgm:prSet presAssocID="{37BA1902-E61C-4255-9FC3-9DB25BB2542F}" presName="composite2" presStyleCnt="0"/>
      <dgm:spPr/>
    </dgm:pt>
    <dgm:pt modelId="{668D8AB8-BFA4-4C86-8B06-27DA96E1A677}" type="pres">
      <dgm:prSet presAssocID="{37BA1902-E61C-4255-9FC3-9DB25BB2542F}" presName="background2" presStyleLbl="node2" presStyleIdx="1" presStyleCnt="2"/>
      <dgm:spPr/>
    </dgm:pt>
    <dgm:pt modelId="{C068CA04-BC77-4229-BCA1-D133EFD60DB2}" type="pres">
      <dgm:prSet presAssocID="{37BA1902-E61C-4255-9FC3-9DB25BB2542F}" presName="text2" presStyleLbl="fgAcc2" presStyleIdx="1" presStyleCnt="2">
        <dgm:presLayoutVars>
          <dgm:chPref val="3"/>
        </dgm:presLayoutVars>
      </dgm:prSet>
      <dgm:spPr/>
    </dgm:pt>
    <dgm:pt modelId="{596D5D6C-177B-4449-A28D-D3C71FE427B3}" type="pres">
      <dgm:prSet presAssocID="{37BA1902-E61C-4255-9FC3-9DB25BB2542F}" presName="hierChild3" presStyleCnt="0"/>
      <dgm:spPr/>
    </dgm:pt>
    <dgm:pt modelId="{25A55F1D-3081-4246-985D-B6B13388279D}" type="pres">
      <dgm:prSet presAssocID="{5965A1BE-9494-4E71-BB50-1B7BE5C66BDF}" presName="Name17" presStyleLbl="parChTrans1D3" presStyleIdx="2" presStyleCnt="3"/>
      <dgm:spPr/>
    </dgm:pt>
    <dgm:pt modelId="{82B3488D-92E1-41AD-9E99-6CC97A362C3A}" type="pres">
      <dgm:prSet presAssocID="{4B3B8DA4-6D62-48A7-B19E-0EF47570F643}" presName="hierRoot3" presStyleCnt="0"/>
      <dgm:spPr/>
    </dgm:pt>
    <dgm:pt modelId="{9D893DC5-4EB7-4DA2-86CA-70D1B557F683}" type="pres">
      <dgm:prSet presAssocID="{4B3B8DA4-6D62-48A7-B19E-0EF47570F643}" presName="composite3" presStyleCnt="0"/>
      <dgm:spPr/>
    </dgm:pt>
    <dgm:pt modelId="{86B7327B-AF18-4F40-92BF-DCE338D2DAA7}" type="pres">
      <dgm:prSet presAssocID="{4B3B8DA4-6D62-48A7-B19E-0EF47570F643}" presName="background3" presStyleLbl="node3" presStyleIdx="2" presStyleCnt="3"/>
      <dgm:spPr/>
    </dgm:pt>
    <dgm:pt modelId="{AFAB5401-8B48-4010-A5EF-C383523B9CB6}" type="pres">
      <dgm:prSet presAssocID="{4B3B8DA4-6D62-48A7-B19E-0EF47570F643}" presName="text3" presStyleLbl="fgAcc3" presStyleIdx="2" presStyleCnt="3">
        <dgm:presLayoutVars>
          <dgm:chPref val="3"/>
        </dgm:presLayoutVars>
      </dgm:prSet>
      <dgm:spPr/>
    </dgm:pt>
    <dgm:pt modelId="{FB59FAEE-BE21-49FB-96DF-A734D149DA3E}" type="pres">
      <dgm:prSet presAssocID="{4B3B8DA4-6D62-48A7-B19E-0EF47570F643}" presName="hierChild4" presStyleCnt="0"/>
      <dgm:spPr/>
    </dgm:pt>
  </dgm:ptLst>
  <dgm:cxnLst>
    <dgm:cxn modelId="{8FB5BD11-1F74-4A8A-8F4D-EFB283771EF2}" type="presOf" srcId="{0D44E8E6-923D-4C4A-9AC1-34A0395439F4}" destId="{9A853C19-2F36-48DC-9AD5-C29D24EE79CA}" srcOrd="0" destOrd="0" presId="urn:microsoft.com/office/officeart/2005/8/layout/hierarchy1"/>
    <dgm:cxn modelId="{B8063212-969E-4D72-B314-F42723CA6943}" type="presOf" srcId="{7280E5E0-4759-4822-AED0-93829A2B65FF}" destId="{7A99D060-6C27-46FF-BA19-39995E47FF97}" srcOrd="0" destOrd="0" presId="urn:microsoft.com/office/officeart/2005/8/layout/hierarchy1"/>
    <dgm:cxn modelId="{03E55812-6C28-458C-8DF3-D61A9FF5B801}" type="presOf" srcId="{5FAE6BD3-4718-4EF5-80C5-8AF31B22B2ED}" destId="{4553FB17-EFE5-4416-9270-52AA809BCF56}" srcOrd="0" destOrd="0" presId="urn:microsoft.com/office/officeart/2005/8/layout/hierarchy1"/>
    <dgm:cxn modelId="{29338F25-E130-4834-96C7-6AD4359361C7}" type="presOf" srcId="{1A40F51D-3A8F-4161-AEC9-0EC8983F9AED}" destId="{B273B827-069D-41AE-9EA6-9C32928AEDE1}" srcOrd="0" destOrd="0" presId="urn:microsoft.com/office/officeart/2005/8/layout/hierarchy1"/>
    <dgm:cxn modelId="{82EBE626-0FD6-4C5E-8A0D-EA34E6D7685B}" type="presOf" srcId="{C63EA967-5FA2-41DB-A094-41F7DB50B87B}" destId="{3F9DA61D-D33B-42B3-B7EF-3417BB7B6D4A}" srcOrd="0" destOrd="0" presId="urn:microsoft.com/office/officeart/2005/8/layout/hierarchy1"/>
    <dgm:cxn modelId="{E8004130-3097-421A-83FF-874DFF6D21B4}" type="presOf" srcId="{37BA1902-E61C-4255-9FC3-9DB25BB2542F}" destId="{C068CA04-BC77-4229-BCA1-D133EFD60DB2}" srcOrd="0" destOrd="0" presId="urn:microsoft.com/office/officeart/2005/8/layout/hierarchy1"/>
    <dgm:cxn modelId="{C02A2A37-6A88-4C59-B38A-9A12C455D6C2}" srcId="{CAAFF3D2-39DF-4E1F-B314-F646887141F7}" destId="{37BA1902-E61C-4255-9FC3-9DB25BB2542F}" srcOrd="1" destOrd="0" parTransId="{2B24CD93-2847-4A42-9CE7-FE93077D0AE9}" sibTransId="{FFBBBC26-A82C-4837-964D-E5AD0301EA6E}"/>
    <dgm:cxn modelId="{071A9537-2CC2-4693-BA9D-3FFC7403EA69}" srcId="{CAAFF3D2-39DF-4E1F-B314-F646887141F7}" destId="{04D52A03-1185-42B7-935E-02C2A6A49404}" srcOrd="0" destOrd="0" parTransId="{A1510A6F-DF48-472C-B567-5B4FEC90BA6E}" sibTransId="{531D5FC0-7736-4C42-A65E-DCD7B94D7942}"/>
    <dgm:cxn modelId="{1999033E-10C7-4DE5-9518-B07F0A61216D}" srcId="{5FAE6BD3-4718-4EF5-80C5-8AF31B22B2ED}" destId="{6F449A70-3BFD-4AE1-B506-FF09617C7DCF}" srcOrd="0" destOrd="0" parTransId="{E0D0FEA3-D8A9-4ACF-8EF2-9331AC1449A4}" sibTransId="{FF068C11-E52A-4D6F-B0E6-4BFA8C831EE2}"/>
    <dgm:cxn modelId="{FE9AD667-EF93-486C-AF24-D429F02A879B}" type="presOf" srcId="{4B3B8DA4-6D62-48A7-B19E-0EF47570F643}" destId="{AFAB5401-8B48-4010-A5EF-C383523B9CB6}" srcOrd="0" destOrd="0" presId="urn:microsoft.com/office/officeart/2005/8/layout/hierarchy1"/>
    <dgm:cxn modelId="{34209D4A-6472-4C41-8DEB-E7D02F968750}" type="presOf" srcId="{040B96CF-39EC-492C-8B9E-7ADF2F2A2058}" destId="{D8EC4239-EA52-4A73-B0C8-91F47006B792}" srcOrd="0" destOrd="0" presId="urn:microsoft.com/office/officeart/2005/8/layout/hierarchy1"/>
    <dgm:cxn modelId="{5015C472-D456-46F9-B919-068493759708}" srcId="{04D52A03-1185-42B7-935E-02C2A6A49404}" destId="{040B96CF-39EC-492C-8B9E-7ADF2F2A2058}" srcOrd="1" destOrd="0" parTransId="{BAE1E4EA-DB00-4622-9D4B-E0A9D2200B1F}" sibTransId="{6FD540CB-6A89-440C-8F66-8E43F93CFA85}"/>
    <dgm:cxn modelId="{503DED74-4577-4DCC-BE6C-1AA45023191C}" type="presOf" srcId="{5965A1BE-9494-4E71-BB50-1B7BE5C66BDF}" destId="{25A55F1D-3081-4246-985D-B6B13388279D}" srcOrd="0" destOrd="0" presId="urn:microsoft.com/office/officeart/2005/8/layout/hierarchy1"/>
    <dgm:cxn modelId="{B5990455-E3ED-4AAC-A462-231EAAD153D5}" srcId="{5FAE6BD3-4718-4EF5-80C5-8AF31B22B2ED}" destId="{1A40F51D-3A8F-4161-AEC9-0EC8983F9AED}" srcOrd="2" destOrd="0" parTransId="{719393F9-8D64-4EDD-A2E2-1689E8FDA0DB}" sibTransId="{0212C584-E47F-4D93-A575-2CF0B6C30D6C}"/>
    <dgm:cxn modelId="{7D84E156-C3F5-4CF5-BC2A-DA3DC794E278}" type="presOf" srcId="{2B24CD93-2847-4A42-9CE7-FE93077D0AE9}" destId="{CBACB1B7-3132-4896-B468-0B0FA51922CF}" srcOrd="0" destOrd="0" presId="urn:microsoft.com/office/officeart/2005/8/layout/hierarchy1"/>
    <dgm:cxn modelId="{4977BB8C-B731-498C-884F-86E442428BFC}" type="presOf" srcId="{A1510A6F-DF48-472C-B567-5B4FEC90BA6E}" destId="{7FDA4A74-FF44-4163-9861-F0D6AEF6CB12}" srcOrd="0" destOrd="0" presId="urn:microsoft.com/office/officeart/2005/8/layout/hierarchy1"/>
    <dgm:cxn modelId="{1A023BA6-1E17-473F-BED3-FE5AB8D7E50D}" type="presOf" srcId="{6F449A70-3BFD-4AE1-B506-FF09617C7DCF}" destId="{3C9C7894-EBFC-48D0-8E06-2BFB9BBAB222}" srcOrd="0" destOrd="0" presId="urn:microsoft.com/office/officeart/2005/8/layout/hierarchy1"/>
    <dgm:cxn modelId="{DF8651AF-9ADA-49C4-A2D7-8B932145C843}" type="presOf" srcId="{04D52A03-1185-42B7-935E-02C2A6A49404}" destId="{4A832535-E681-46DC-96AE-0C644A6B3E6A}" srcOrd="0" destOrd="0" presId="urn:microsoft.com/office/officeart/2005/8/layout/hierarchy1"/>
    <dgm:cxn modelId="{5E525FB0-8DA7-47DA-A121-D41BB0C57FA4}" srcId="{04D52A03-1185-42B7-935E-02C2A6A49404}" destId="{7280E5E0-4759-4822-AED0-93829A2B65FF}" srcOrd="0" destOrd="0" parTransId="{0D44E8E6-923D-4C4A-9AC1-34A0395439F4}" sibTransId="{B0087493-2625-400B-8DB2-4025F561DF3E}"/>
    <dgm:cxn modelId="{C42363CE-389D-44D5-9077-A6E9512005E8}" srcId="{5FAE6BD3-4718-4EF5-80C5-8AF31B22B2ED}" destId="{C63EA967-5FA2-41DB-A094-41F7DB50B87B}" srcOrd="1" destOrd="0" parTransId="{DD65A1CA-CE73-434E-9313-A00DF97D011E}" sibTransId="{E2CE9D1C-80D1-4BA0-A0C9-ECE122DDB925}"/>
    <dgm:cxn modelId="{480C4DDC-993E-4706-954C-B621CE33136C}" srcId="{37BA1902-E61C-4255-9FC3-9DB25BB2542F}" destId="{4B3B8DA4-6D62-48A7-B19E-0EF47570F643}" srcOrd="0" destOrd="0" parTransId="{5965A1BE-9494-4E71-BB50-1B7BE5C66BDF}" sibTransId="{AC583E6A-019F-411E-90B7-2D9AA48DDE88}"/>
    <dgm:cxn modelId="{F237D6DE-0FC6-4952-B057-9375AEAB39F3}" type="presOf" srcId="{CAAFF3D2-39DF-4E1F-B314-F646887141F7}" destId="{8FB0995D-9DF9-4E2A-B116-2D0125BDFE66}" srcOrd="0" destOrd="0" presId="urn:microsoft.com/office/officeart/2005/8/layout/hierarchy1"/>
    <dgm:cxn modelId="{004294DF-2E91-4E5E-9E00-064C93DFDB43}" type="presOf" srcId="{BAE1E4EA-DB00-4622-9D4B-E0A9D2200B1F}" destId="{3CB8AE80-63F2-47B9-A008-FC68F980D9B6}" srcOrd="0" destOrd="0" presId="urn:microsoft.com/office/officeart/2005/8/layout/hierarchy1"/>
    <dgm:cxn modelId="{4FC672E7-E690-4B5B-A11E-8472A32D6806}" srcId="{5FAE6BD3-4718-4EF5-80C5-8AF31B22B2ED}" destId="{CAAFF3D2-39DF-4E1F-B314-F646887141F7}" srcOrd="3" destOrd="0" parTransId="{934DA106-E5BC-4080-953E-4D404F799D57}" sibTransId="{1B1EEA59-38A8-4058-B60F-85CD0218C2AD}"/>
    <dgm:cxn modelId="{55CB91DE-ED0E-4F02-A93E-E528272F2D4A}" type="presParOf" srcId="{4553FB17-EFE5-4416-9270-52AA809BCF56}" destId="{4F753F7E-93FA-4B6C-B01A-8DF3DDCB2819}" srcOrd="0" destOrd="0" presId="urn:microsoft.com/office/officeart/2005/8/layout/hierarchy1"/>
    <dgm:cxn modelId="{E14EA1BA-A957-4A13-9631-DA850043DF0C}" type="presParOf" srcId="{4F753F7E-93FA-4B6C-B01A-8DF3DDCB2819}" destId="{AD678C4D-F336-4B05-AF2E-221169977454}" srcOrd="0" destOrd="0" presId="urn:microsoft.com/office/officeart/2005/8/layout/hierarchy1"/>
    <dgm:cxn modelId="{F8FB32E0-3921-411C-8845-226954BFA0D5}" type="presParOf" srcId="{AD678C4D-F336-4B05-AF2E-221169977454}" destId="{842B405B-379C-488B-A14C-D24076C28FCA}" srcOrd="0" destOrd="0" presId="urn:microsoft.com/office/officeart/2005/8/layout/hierarchy1"/>
    <dgm:cxn modelId="{7A395F27-31E6-4CB8-ADF1-B0A9DDE0B0BE}" type="presParOf" srcId="{AD678C4D-F336-4B05-AF2E-221169977454}" destId="{3C9C7894-EBFC-48D0-8E06-2BFB9BBAB222}" srcOrd="1" destOrd="0" presId="urn:microsoft.com/office/officeart/2005/8/layout/hierarchy1"/>
    <dgm:cxn modelId="{7237EA71-5CBB-4B9B-813F-0DE9F9053F60}" type="presParOf" srcId="{4F753F7E-93FA-4B6C-B01A-8DF3DDCB2819}" destId="{406667DB-CDF2-4936-99E5-C4A214685DD0}" srcOrd="1" destOrd="0" presId="urn:microsoft.com/office/officeart/2005/8/layout/hierarchy1"/>
    <dgm:cxn modelId="{5971D75E-5D6C-46F5-BF88-098D70A60D60}" type="presParOf" srcId="{4553FB17-EFE5-4416-9270-52AA809BCF56}" destId="{2D89AB0F-8308-4599-8FC4-FBC5F7FFFDAE}" srcOrd="1" destOrd="0" presId="urn:microsoft.com/office/officeart/2005/8/layout/hierarchy1"/>
    <dgm:cxn modelId="{115E742C-C972-4C98-BF70-6D3505D8D351}" type="presParOf" srcId="{2D89AB0F-8308-4599-8FC4-FBC5F7FFFDAE}" destId="{16AC6BF9-4C81-4B2D-AF70-57E8EF742936}" srcOrd="0" destOrd="0" presId="urn:microsoft.com/office/officeart/2005/8/layout/hierarchy1"/>
    <dgm:cxn modelId="{A435DF31-0B17-4236-B31A-79CF7A3D5720}" type="presParOf" srcId="{16AC6BF9-4C81-4B2D-AF70-57E8EF742936}" destId="{A337EDB9-34CD-435B-9326-E39D9FDCB78F}" srcOrd="0" destOrd="0" presId="urn:microsoft.com/office/officeart/2005/8/layout/hierarchy1"/>
    <dgm:cxn modelId="{BB243B9D-F8A4-48BC-8CCD-4CF364B32D55}" type="presParOf" srcId="{16AC6BF9-4C81-4B2D-AF70-57E8EF742936}" destId="{3F9DA61D-D33B-42B3-B7EF-3417BB7B6D4A}" srcOrd="1" destOrd="0" presId="urn:microsoft.com/office/officeart/2005/8/layout/hierarchy1"/>
    <dgm:cxn modelId="{CAC32923-53BC-443D-9C74-0062D87DFBB6}" type="presParOf" srcId="{2D89AB0F-8308-4599-8FC4-FBC5F7FFFDAE}" destId="{3B1AA33A-5E2F-4031-ADA4-CFDB73FE0929}" srcOrd="1" destOrd="0" presId="urn:microsoft.com/office/officeart/2005/8/layout/hierarchy1"/>
    <dgm:cxn modelId="{A46B8F6C-6775-45D6-8E23-921AAB9CA3ED}" type="presParOf" srcId="{4553FB17-EFE5-4416-9270-52AA809BCF56}" destId="{27CE4D14-427C-4FD3-A905-74C6F90D4514}" srcOrd="2" destOrd="0" presId="urn:microsoft.com/office/officeart/2005/8/layout/hierarchy1"/>
    <dgm:cxn modelId="{6D9152FB-B21E-43F2-8287-CAF7E83C44C7}" type="presParOf" srcId="{27CE4D14-427C-4FD3-A905-74C6F90D4514}" destId="{282670D6-8809-428A-BF17-66070A830797}" srcOrd="0" destOrd="0" presId="urn:microsoft.com/office/officeart/2005/8/layout/hierarchy1"/>
    <dgm:cxn modelId="{9BCE6312-75EF-41EA-A50C-BD8F27238E8A}" type="presParOf" srcId="{282670D6-8809-428A-BF17-66070A830797}" destId="{9982C415-B04D-4097-88E4-CFC13F0A2DCE}" srcOrd="0" destOrd="0" presId="urn:microsoft.com/office/officeart/2005/8/layout/hierarchy1"/>
    <dgm:cxn modelId="{1C42738D-6763-4318-8032-4A86E025092E}" type="presParOf" srcId="{282670D6-8809-428A-BF17-66070A830797}" destId="{B273B827-069D-41AE-9EA6-9C32928AEDE1}" srcOrd="1" destOrd="0" presId="urn:microsoft.com/office/officeart/2005/8/layout/hierarchy1"/>
    <dgm:cxn modelId="{4305E058-D4ED-4FE2-9D32-0AEAAB6C5F46}" type="presParOf" srcId="{27CE4D14-427C-4FD3-A905-74C6F90D4514}" destId="{7C4DA186-E383-4F7D-93F8-221F736F4613}" srcOrd="1" destOrd="0" presId="urn:microsoft.com/office/officeart/2005/8/layout/hierarchy1"/>
    <dgm:cxn modelId="{2F1A8698-A58A-4731-AEF4-4D3A465FF2D9}" type="presParOf" srcId="{4553FB17-EFE5-4416-9270-52AA809BCF56}" destId="{78A497F6-97EC-4D9C-8C1E-3D5D23486814}" srcOrd="3" destOrd="0" presId="urn:microsoft.com/office/officeart/2005/8/layout/hierarchy1"/>
    <dgm:cxn modelId="{9EDD054D-8A7E-450B-A201-078BE3C6CB20}" type="presParOf" srcId="{78A497F6-97EC-4D9C-8C1E-3D5D23486814}" destId="{C62EE608-08A7-4DBE-A88D-3D71C29AE3CC}" srcOrd="0" destOrd="0" presId="urn:microsoft.com/office/officeart/2005/8/layout/hierarchy1"/>
    <dgm:cxn modelId="{1256FE3D-285D-45E4-BC19-FC2C08DE11A6}" type="presParOf" srcId="{C62EE608-08A7-4DBE-A88D-3D71C29AE3CC}" destId="{3AE895E5-2116-4145-8281-05930E9F0B13}" srcOrd="0" destOrd="0" presId="urn:microsoft.com/office/officeart/2005/8/layout/hierarchy1"/>
    <dgm:cxn modelId="{E070CE94-62B8-4B24-8705-4C62BD3AB2B3}" type="presParOf" srcId="{C62EE608-08A7-4DBE-A88D-3D71C29AE3CC}" destId="{8FB0995D-9DF9-4E2A-B116-2D0125BDFE66}" srcOrd="1" destOrd="0" presId="urn:microsoft.com/office/officeart/2005/8/layout/hierarchy1"/>
    <dgm:cxn modelId="{728602A8-78AD-42EE-B8DD-EB307495D663}" type="presParOf" srcId="{78A497F6-97EC-4D9C-8C1E-3D5D23486814}" destId="{26271D52-7587-4327-86F1-2F20A06BCCF1}" srcOrd="1" destOrd="0" presId="urn:microsoft.com/office/officeart/2005/8/layout/hierarchy1"/>
    <dgm:cxn modelId="{290B113E-32ED-45D2-AE3E-230600CA9EE2}" type="presParOf" srcId="{26271D52-7587-4327-86F1-2F20A06BCCF1}" destId="{7FDA4A74-FF44-4163-9861-F0D6AEF6CB12}" srcOrd="0" destOrd="0" presId="urn:microsoft.com/office/officeart/2005/8/layout/hierarchy1"/>
    <dgm:cxn modelId="{687821F3-B8DB-4815-9349-90F2A4FE6A69}" type="presParOf" srcId="{26271D52-7587-4327-86F1-2F20A06BCCF1}" destId="{F49EBFD5-2181-4A0F-895B-9FD452B724F5}" srcOrd="1" destOrd="0" presId="urn:microsoft.com/office/officeart/2005/8/layout/hierarchy1"/>
    <dgm:cxn modelId="{A107395A-546D-48BC-9141-5AECECE7563C}" type="presParOf" srcId="{F49EBFD5-2181-4A0F-895B-9FD452B724F5}" destId="{F8314FCB-2E2B-4F90-91EC-8272FEC5E5F2}" srcOrd="0" destOrd="0" presId="urn:microsoft.com/office/officeart/2005/8/layout/hierarchy1"/>
    <dgm:cxn modelId="{E65CA556-CAD3-450A-BB6C-C1856365EB62}" type="presParOf" srcId="{F8314FCB-2E2B-4F90-91EC-8272FEC5E5F2}" destId="{A6B7BD9B-3549-40F0-8E69-317C268B6539}" srcOrd="0" destOrd="0" presId="urn:microsoft.com/office/officeart/2005/8/layout/hierarchy1"/>
    <dgm:cxn modelId="{20202973-783F-49D7-BF3F-66812DE2E77E}" type="presParOf" srcId="{F8314FCB-2E2B-4F90-91EC-8272FEC5E5F2}" destId="{4A832535-E681-46DC-96AE-0C644A6B3E6A}" srcOrd="1" destOrd="0" presId="urn:microsoft.com/office/officeart/2005/8/layout/hierarchy1"/>
    <dgm:cxn modelId="{E66DB594-30A1-4ABA-96CD-13181F0451F1}" type="presParOf" srcId="{F49EBFD5-2181-4A0F-895B-9FD452B724F5}" destId="{ECC96BBA-43DF-4DF6-B5CE-4427F9D8AB27}" srcOrd="1" destOrd="0" presId="urn:microsoft.com/office/officeart/2005/8/layout/hierarchy1"/>
    <dgm:cxn modelId="{A43355F3-FDC4-4F7F-A0EB-0819A8692B94}" type="presParOf" srcId="{ECC96BBA-43DF-4DF6-B5CE-4427F9D8AB27}" destId="{9A853C19-2F36-48DC-9AD5-C29D24EE79CA}" srcOrd="0" destOrd="0" presId="urn:microsoft.com/office/officeart/2005/8/layout/hierarchy1"/>
    <dgm:cxn modelId="{F8651307-16B1-459C-9C21-132521E4BF98}" type="presParOf" srcId="{ECC96BBA-43DF-4DF6-B5CE-4427F9D8AB27}" destId="{9AAAA66F-1FA2-4EB7-A48F-D157A153C371}" srcOrd="1" destOrd="0" presId="urn:microsoft.com/office/officeart/2005/8/layout/hierarchy1"/>
    <dgm:cxn modelId="{DA42DC2F-BDE6-47C6-8A95-28DD40854030}" type="presParOf" srcId="{9AAAA66F-1FA2-4EB7-A48F-D157A153C371}" destId="{BD8885DC-07AB-449A-A555-6D200173D0D4}" srcOrd="0" destOrd="0" presId="urn:microsoft.com/office/officeart/2005/8/layout/hierarchy1"/>
    <dgm:cxn modelId="{B2CC3F89-F9F6-4ED5-8D3F-BA690BD8C01C}" type="presParOf" srcId="{BD8885DC-07AB-449A-A555-6D200173D0D4}" destId="{F9E0A455-75B2-46E5-966C-290A2AF408A5}" srcOrd="0" destOrd="0" presId="urn:microsoft.com/office/officeart/2005/8/layout/hierarchy1"/>
    <dgm:cxn modelId="{F42EFF8C-BA53-427C-A579-532160829739}" type="presParOf" srcId="{BD8885DC-07AB-449A-A555-6D200173D0D4}" destId="{7A99D060-6C27-46FF-BA19-39995E47FF97}" srcOrd="1" destOrd="0" presId="urn:microsoft.com/office/officeart/2005/8/layout/hierarchy1"/>
    <dgm:cxn modelId="{E521993D-01FF-4F6E-AE36-A95D732417B9}" type="presParOf" srcId="{9AAAA66F-1FA2-4EB7-A48F-D157A153C371}" destId="{903B17C3-6FC8-4796-B061-16011894A765}" srcOrd="1" destOrd="0" presId="urn:microsoft.com/office/officeart/2005/8/layout/hierarchy1"/>
    <dgm:cxn modelId="{4C8AE364-4A48-4EAE-96BA-4E104F0E518D}" type="presParOf" srcId="{ECC96BBA-43DF-4DF6-B5CE-4427F9D8AB27}" destId="{3CB8AE80-63F2-47B9-A008-FC68F980D9B6}" srcOrd="2" destOrd="0" presId="urn:microsoft.com/office/officeart/2005/8/layout/hierarchy1"/>
    <dgm:cxn modelId="{518AAF0C-6115-4FE8-BB30-8D8409723CD7}" type="presParOf" srcId="{ECC96BBA-43DF-4DF6-B5CE-4427F9D8AB27}" destId="{A0978FE3-9868-4659-B2A4-8773EC4048CE}" srcOrd="3" destOrd="0" presId="urn:microsoft.com/office/officeart/2005/8/layout/hierarchy1"/>
    <dgm:cxn modelId="{8F4D2355-90CF-4B37-8AE8-36D2B1A6EC19}" type="presParOf" srcId="{A0978FE3-9868-4659-B2A4-8773EC4048CE}" destId="{D7B68271-A6A9-435A-9B46-91AA31279BC2}" srcOrd="0" destOrd="0" presId="urn:microsoft.com/office/officeart/2005/8/layout/hierarchy1"/>
    <dgm:cxn modelId="{F8BFF9B8-9832-46C3-8EF9-585ED2D029D6}" type="presParOf" srcId="{D7B68271-A6A9-435A-9B46-91AA31279BC2}" destId="{91DB924C-ECC3-40AC-9844-2FBE2DDDCCED}" srcOrd="0" destOrd="0" presId="urn:microsoft.com/office/officeart/2005/8/layout/hierarchy1"/>
    <dgm:cxn modelId="{8A699A5F-0039-485E-9010-5EB724BAC204}" type="presParOf" srcId="{D7B68271-A6A9-435A-9B46-91AA31279BC2}" destId="{D8EC4239-EA52-4A73-B0C8-91F47006B792}" srcOrd="1" destOrd="0" presId="urn:microsoft.com/office/officeart/2005/8/layout/hierarchy1"/>
    <dgm:cxn modelId="{902758AD-EBEA-4E5F-BAAD-7E7455C97D06}" type="presParOf" srcId="{A0978FE3-9868-4659-B2A4-8773EC4048CE}" destId="{1E7A3F6B-4F0F-47A7-8F98-420B146A75AB}" srcOrd="1" destOrd="0" presId="urn:microsoft.com/office/officeart/2005/8/layout/hierarchy1"/>
    <dgm:cxn modelId="{6DAA4F3C-0375-4A8C-B99E-4AB721A9D5EB}" type="presParOf" srcId="{26271D52-7587-4327-86F1-2F20A06BCCF1}" destId="{CBACB1B7-3132-4896-B468-0B0FA51922CF}" srcOrd="2" destOrd="0" presId="urn:microsoft.com/office/officeart/2005/8/layout/hierarchy1"/>
    <dgm:cxn modelId="{8470D491-E9D0-4670-9532-551D6429E1B4}" type="presParOf" srcId="{26271D52-7587-4327-86F1-2F20A06BCCF1}" destId="{C40C9095-2080-4ABE-9D72-C598EAD20742}" srcOrd="3" destOrd="0" presId="urn:microsoft.com/office/officeart/2005/8/layout/hierarchy1"/>
    <dgm:cxn modelId="{460B6AC1-8345-44B0-9A58-E8CFC41236C9}" type="presParOf" srcId="{C40C9095-2080-4ABE-9D72-C598EAD20742}" destId="{306BDCA3-ED5B-4011-B8EF-69D53819F4C2}" srcOrd="0" destOrd="0" presId="urn:microsoft.com/office/officeart/2005/8/layout/hierarchy1"/>
    <dgm:cxn modelId="{58052BA2-D09B-4A50-BD5D-3F2A011A3F7C}" type="presParOf" srcId="{306BDCA3-ED5B-4011-B8EF-69D53819F4C2}" destId="{668D8AB8-BFA4-4C86-8B06-27DA96E1A677}" srcOrd="0" destOrd="0" presId="urn:microsoft.com/office/officeart/2005/8/layout/hierarchy1"/>
    <dgm:cxn modelId="{22989429-BD26-4F82-9D60-7D0EBBE9C0D3}" type="presParOf" srcId="{306BDCA3-ED5B-4011-B8EF-69D53819F4C2}" destId="{C068CA04-BC77-4229-BCA1-D133EFD60DB2}" srcOrd="1" destOrd="0" presId="urn:microsoft.com/office/officeart/2005/8/layout/hierarchy1"/>
    <dgm:cxn modelId="{5985EC9F-B2D6-4B48-A1AA-8A35BFEB0525}" type="presParOf" srcId="{C40C9095-2080-4ABE-9D72-C598EAD20742}" destId="{596D5D6C-177B-4449-A28D-D3C71FE427B3}" srcOrd="1" destOrd="0" presId="urn:microsoft.com/office/officeart/2005/8/layout/hierarchy1"/>
    <dgm:cxn modelId="{50B4F560-8D40-4CF0-A151-6D56825E9CF7}" type="presParOf" srcId="{596D5D6C-177B-4449-A28D-D3C71FE427B3}" destId="{25A55F1D-3081-4246-985D-B6B13388279D}" srcOrd="0" destOrd="0" presId="urn:microsoft.com/office/officeart/2005/8/layout/hierarchy1"/>
    <dgm:cxn modelId="{F958768A-119B-4DFD-BA34-D8D50988B647}" type="presParOf" srcId="{596D5D6C-177B-4449-A28D-D3C71FE427B3}" destId="{82B3488D-92E1-41AD-9E99-6CC97A362C3A}" srcOrd="1" destOrd="0" presId="urn:microsoft.com/office/officeart/2005/8/layout/hierarchy1"/>
    <dgm:cxn modelId="{9B9EA80B-4CF6-4BB4-952A-9D0DBF556762}" type="presParOf" srcId="{82B3488D-92E1-41AD-9E99-6CC97A362C3A}" destId="{9D893DC5-4EB7-4DA2-86CA-70D1B557F683}" srcOrd="0" destOrd="0" presId="urn:microsoft.com/office/officeart/2005/8/layout/hierarchy1"/>
    <dgm:cxn modelId="{38E116A1-64DD-459A-B3B9-5AB9F40330F7}" type="presParOf" srcId="{9D893DC5-4EB7-4DA2-86CA-70D1B557F683}" destId="{86B7327B-AF18-4F40-92BF-DCE338D2DAA7}" srcOrd="0" destOrd="0" presId="urn:microsoft.com/office/officeart/2005/8/layout/hierarchy1"/>
    <dgm:cxn modelId="{FC80B6EC-74A2-4DE9-B029-371C1875CE22}" type="presParOf" srcId="{9D893DC5-4EB7-4DA2-86CA-70D1B557F683}" destId="{AFAB5401-8B48-4010-A5EF-C383523B9CB6}" srcOrd="1" destOrd="0" presId="urn:microsoft.com/office/officeart/2005/8/layout/hierarchy1"/>
    <dgm:cxn modelId="{AC733E5D-0904-429C-82D6-6DA8165E700C}" type="presParOf" srcId="{82B3488D-92E1-41AD-9E99-6CC97A362C3A}" destId="{FB59FAEE-BE21-49FB-96DF-A734D149DA3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AF227-8C0F-4827-8844-A37B45A9B246}">
      <dsp:nvSpPr>
        <dsp:cNvPr id="0" name=""/>
        <dsp:cNvSpPr/>
      </dsp:nvSpPr>
      <dsp:spPr>
        <a:xfrm>
          <a:off x="0" y="33661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Andrew </a:t>
          </a:r>
          <a:r>
            <a:rPr lang="en-US" sz="2700" kern="1200" err="1">
              <a:latin typeface="Calibri"/>
              <a:ea typeface="Calibri"/>
              <a:cs typeface="Calibri"/>
            </a:rPr>
            <a:t>Rassweiler</a:t>
          </a:r>
          <a:r>
            <a:rPr lang="en-US" sz="2700" kern="1200">
              <a:latin typeface="Calibri"/>
              <a:ea typeface="Calibri"/>
              <a:cs typeface="Calibri"/>
            </a:rPr>
            <a:t> </a:t>
          </a:r>
        </a:p>
      </dsp:txBody>
      <dsp:txXfrm>
        <a:off x="31613" y="65274"/>
        <a:ext cx="5377099" cy="584369"/>
      </dsp:txXfrm>
    </dsp:sp>
    <dsp:sp modelId="{6DDD19FB-3D0E-462C-A67C-0A337D912FBE}">
      <dsp:nvSpPr>
        <dsp:cNvPr id="0" name=""/>
        <dsp:cNvSpPr/>
      </dsp:nvSpPr>
      <dsp:spPr>
        <a:xfrm>
          <a:off x="0" y="681256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Investor, Decision Maker, Receiver</a:t>
          </a:r>
        </a:p>
      </dsp:txBody>
      <dsp:txXfrm>
        <a:off x="0" y="681256"/>
        <a:ext cx="5440325" cy="447120"/>
      </dsp:txXfrm>
    </dsp:sp>
    <dsp:sp modelId="{73A66108-13FA-40F9-98B5-452C5F57E22F}">
      <dsp:nvSpPr>
        <dsp:cNvPr id="0" name=""/>
        <dsp:cNvSpPr/>
      </dsp:nvSpPr>
      <dsp:spPr>
        <a:xfrm>
          <a:off x="0" y="1128376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err="1">
              <a:latin typeface="Calibri"/>
              <a:ea typeface="Calibri"/>
              <a:cs typeface="Calibri"/>
            </a:rPr>
            <a:t>Rassweiler</a:t>
          </a:r>
          <a:r>
            <a:rPr lang="en-US" sz="2700" kern="1200">
              <a:latin typeface="Calibri"/>
              <a:ea typeface="Calibri"/>
              <a:cs typeface="Calibri"/>
            </a:rPr>
            <a:t> Laboratory </a:t>
          </a:r>
        </a:p>
      </dsp:txBody>
      <dsp:txXfrm>
        <a:off x="31613" y="1159989"/>
        <a:ext cx="5377099" cy="584369"/>
      </dsp:txXfrm>
    </dsp:sp>
    <dsp:sp modelId="{F770B43E-9736-425F-A3DD-C903284F36A7}">
      <dsp:nvSpPr>
        <dsp:cNvPr id="0" name=""/>
        <dsp:cNvSpPr/>
      </dsp:nvSpPr>
      <dsp:spPr>
        <a:xfrm>
          <a:off x="0" y="1775971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Operator </a:t>
          </a:r>
        </a:p>
      </dsp:txBody>
      <dsp:txXfrm>
        <a:off x="0" y="1775971"/>
        <a:ext cx="5440325" cy="447120"/>
      </dsp:txXfrm>
    </dsp:sp>
    <dsp:sp modelId="{8CDB42F7-6103-4EB6-B6B3-E4E4890CA15C}">
      <dsp:nvSpPr>
        <dsp:cNvPr id="0" name=""/>
        <dsp:cNvSpPr/>
      </dsp:nvSpPr>
      <dsp:spPr>
        <a:xfrm>
          <a:off x="0" y="2223091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Shayne McConomy</a:t>
          </a:r>
        </a:p>
      </dsp:txBody>
      <dsp:txXfrm>
        <a:off x="31613" y="2254704"/>
        <a:ext cx="5377099" cy="584369"/>
      </dsp:txXfrm>
    </dsp:sp>
    <dsp:sp modelId="{55B79CE2-99FB-46A0-B2CA-51C4A2DA2271}">
      <dsp:nvSpPr>
        <dsp:cNvPr id="0" name=""/>
        <dsp:cNvSpPr/>
      </dsp:nvSpPr>
      <dsp:spPr>
        <a:xfrm>
          <a:off x="0" y="2870686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Manager </a:t>
          </a:r>
        </a:p>
      </dsp:txBody>
      <dsp:txXfrm>
        <a:off x="0" y="2870686"/>
        <a:ext cx="5440325" cy="447120"/>
      </dsp:txXfrm>
    </dsp:sp>
    <dsp:sp modelId="{808682E5-172C-46B9-99D4-7ABF32F1E40B}">
      <dsp:nvSpPr>
        <dsp:cNvPr id="0" name=""/>
        <dsp:cNvSpPr/>
      </dsp:nvSpPr>
      <dsp:spPr>
        <a:xfrm>
          <a:off x="0" y="3317805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Jonathan Clark</a:t>
          </a:r>
        </a:p>
      </dsp:txBody>
      <dsp:txXfrm>
        <a:off x="31613" y="3349418"/>
        <a:ext cx="5377099" cy="584369"/>
      </dsp:txXfrm>
    </dsp:sp>
    <dsp:sp modelId="{F633758B-B70D-45E3-8ED7-E06942469E5A}">
      <dsp:nvSpPr>
        <dsp:cNvPr id="0" name=""/>
        <dsp:cNvSpPr/>
      </dsp:nvSpPr>
      <dsp:spPr>
        <a:xfrm>
          <a:off x="0" y="3965401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Expert</a:t>
          </a:r>
        </a:p>
      </dsp:txBody>
      <dsp:txXfrm>
        <a:off x="0" y="3965401"/>
        <a:ext cx="5440325" cy="447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460E8-6230-4592-9FC0-8B88AA0C8216}">
      <dsp:nvSpPr>
        <dsp:cNvPr id="0" name=""/>
        <dsp:cNvSpPr/>
      </dsp:nvSpPr>
      <dsp:spPr>
        <a:xfrm>
          <a:off x="4763452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3740467" y="404367"/>
              </a:lnTo>
              <a:lnTo>
                <a:pt x="3740467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A582A-877B-4EA2-9414-F58F39DE7B95}">
      <dsp:nvSpPr>
        <dsp:cNvPr id="0" name=""/>
        <dsp:cNvSpPr/>
      </dsp:nvSpPr>
      <dsp:spPr>
        <a:xfrm>
          <a:off x="4763452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1246822" y="404367"/>
              </a:lnTo>
              <a:lnTo>
                <a:pt x="1246822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4E9A-508F-4AF5-8E00-717B1EE34FEC}">
      <dsp:nvSpPr>
        <dsp:cNvPr id="0" name=""/>
        <dsp:cNvSpPr/>
      </dsp:nvSpPr>
      <dsp:spPr>
        <a:xfrm>
          <a:off x="3516629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1246822" y="0"/>
              </a:moveTo>
              <a:lnTo>
                <a:pt x="1246822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11BFB-45FB-4799-A58B-E0980F6019E0}">
      <dsp:nvSpPr>
        <dsp:cNvPr id="0" name=""/>
        <dsp:cNvSpPr/>
      </dsp:nvSpPr>
      <dsp:spPr>
        <a:xfrm>
          <a:off x="1022984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3740467" y="0"/>
              </a:moveTo>
              <a:lnTo>
                <a:pt x="3740467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F9E44-C72A-439A-BB44-37D4AA7EEC08}">
      <dsp:nvSpPr>
        <dsp:cNvPr id="0" name=""/>
        <dsp:cNvSpPr/>
      </dsp:nvSpPr>
      <dsp:spPr>
        <a:xfrm>
          <a:off x="3743325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F3B7A-5EF9-4451-A9B3-4654E414B84B}">
      <dsp:nvSpPr>
        <dsp:cNvPr id="0" name=""/>
        <dsp:cNvSpPr/>
      </dsp:nvSpPr>
      <dsp:spPr>
        <a:xfrm>
          <a:off x="3970020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Underwater Tracking System</a:t>
          </a:r>
        </a:p>
      </dsp:txBody>
      <dsp:txXfrm>
        <a:off x="4007966" y="726664"/>
        <a:ext cx="1964362" cy="1219669"/>
      </dsp:txXfrm>
    </dsp:sp>
    <dsp:sp modelId="{60FB13C7-9330-4F58-B8EE-F1A85F9F4561}">
      <dsp:nvSpPr>
        <dsp:cNvPr id="0" name=""/>
        <dsp:cNvSpPr/>
      </dsp:nvSpPr>
      <dsp:spPr>
        <a:xfrm>
          <a:off x="285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41ACE-7159-4DE8-AF7D-8B0D76EF4CB9}">
      <dsp:nvSpPr>
        <dsp:cNvPr id="0" name=""/>
        <dsp:cNvSpPr/>
      </dsp:nvSpPr>
      <dsp:spPr>
        <a:xfrm>
          <a:off x="22955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Sensor</a:t>
          </a:r>
        </a:p>
      </dsp:txBody>
      <dsp:txXfrm>
        <a:off x="267498" y="2615600"/>
        <a:ext cx="1964362" cy="1219669"/>
      </dsp:txXfrm>
    </dsp:sp>
    <dsp:sp modelId="{3F6201C8-3F4A-4394-BE73-3E54CD8B5586}">
      <dsp:nvSpPr>
        <dsp:cNvPr id="0" name=""/>
        <dsp:cNvSpPr/>
      </dsp:nvSpPr>
      <dsp:spPr>
        <a:xfrm>
          <a:off x="249650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EFA51-B9C9-4D46-82F1-E86BD931F450}">
      <dsp:nvSpPr>
        <dsp:cNvPr id="0" name=""/>
        <dsp:cNvSpPr/>
      </dsp:nvSpPr>
      <dsp:spPr>
        <a:xfrm>
          <a:off x="272319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Power Source</a:t>
          </a:r>
        </a:p>
      </dsp:txBody>
      <dsp:txXfrm>
        <a:off x="2761143" y="2615600"/>
        <a:ext cx="1964362" cy="1219669"/>
      </dsp:txXfrm>
    </dsp:sp>
    <dsp:sp modelId="{7C3AA17A-CC6D-4E1B-8345-090F0AFABD45}">
      <dsp:nvSpPr>
        <dsp:cNvPr id="0" name=""/>
        <dsp:cNvSpPr/>
      </dsp:nvSpPr>
      <dsp:spPr>
        <a:xfrm>
          <a:off x="499014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2DE17-8540-4AA6-84E8-B68268ED8EE3}">
      <dsp:nvSpPr>
        <dsp:cNvPr id="0" name=""/>
        <dsp:cNvSpPr/>
      </dsp:nvSpPr>
      <dsp:spPr>
        <a:xfrm>
          <a:off x="521684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Structures</a:t>
          </a:r>
        </a:p>
      </dsp:txBody>
      <dsp:txXfrm>
        <a:off x="5254788" y="2615600"/>
        <a:ext cx="1964362" cy="1219669"/>
      </dsp:txXfrm>
    </dsp:sp>
    <dsp:sp modelId="{238D5BDF-31B7-4FDE-8C96-8417092112B4}">
      <dsp:nvSpPr>
        <dsp:cNvPr id="0" name=""/>
        <dsp:cNvSpPr/>
      </dsp:nvSpPr>
      <dsp:spPr>
        <a:xfrm>
          <a:off x="748379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446F5-141B-403B-A8D6-49D2E778C3CC}">
      <dsp:nvSpPr>
        <dsp:cNvPr id="0" name=""/>
        <dsp:cNvSpPr/>
      </dsp:nvSpPr>
      <dsp:spPr>
        <a:xfrm>
          <a:off x="771048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Data</a:t>
          </a:r>
        </a:p>
      </dsp:txBody>
      <dsp:txXfrm>
        <a:off x="7748433" y="2615600"/>
        <a:ext cx="1964362" cy="1219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F69AE-AA18-47DF-A343-C9B5E2A4178D}">
      <dsp:nvSpPr>
        <dsp:cNvPr id="0" name=""/>
        <dsp:cNvSpPr/>
      </dsp:nvSpPr>
      <dsp:spPr>
        <a:xfrm>
          <a:off x="2801064" y="1851322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1985486" y="321964"/>
              </a:lnTo>
              <a:lnTo>
                <a:pt x="1985486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1AFDBB-3A05-4BE3-A0CC-39AA26CFB63E}">
      <dsp:nvSpPr>
        <dsp:cNvPr id="0" name=""/>
        <dsp:cNvSpPr/>
      </dsp:nvSpPr>
      <dsp:spPr>
        <a:xfrm>
          <a:off x="2755344" y="1851322"/>
          <a:ext cx="91440" cy="4724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2EB7-0898-405C-9539-945698A559A7}">
      <dsp:nvSpPr>
        <dsp:cNvPr id="0" name=""/>
        <dsp:cNvSpPr/>
      </dsp:nvSpPr>
      <dsp:spPr>
        <a:xfrm>
          <a:off x="815578" y="1851322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1985486" y="0"/>
              </a:moveTo>
              <a:lnTo>
                <a:pt x="1985486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BED2B-5CB1-4E59-8199-7F30B63CA192}">
      <dsp:nvSpPr>
        <dsp:cNvPr id="0" name=""/>
        <dsp:cNvSpPr/>
      </dsp:nvSpPr>
      <dsp:spPr>
        <a:xfrm>
          <a:off x="1988819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507E9-6020-4729-9539-E1C11E845164}">
      <dsp:nvSpPr>
        <dsp:cNvPr id="0" name=""/>
        <dsp:cNvSpPr/>
      </dsp:nvSpPr>
      <dsp:spPr>
        <a:xfrm>
          <a:off x="2169318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Sensor</a:t>
          </a:r>
          <a:endParaRPr lang="en-US" sz="1700" kern="1200"/>
        </a:p>
      </dsp:txBody>
      <dsp:txXfrm>
        <a:off x="2199531" y="1021459"/>
        <a:ext cx="1564062" cy="971124"/>
      </dsp:txXfrm>
    </dsp:sp>
    <dsp:sp modelId="{3D322D6E-E8FA-4636-B09B-8B9FDD04F171}">
      <dsp:nvSpPr>
        <dsp:cNvPr id="0" name=""/>
        <dsp:cNvSpPr/>
      </dsp:nvSpPr>
      <dsp:spPr>
        <a:xfrm>
          <a:off x="3333" y="2323778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89483-7ABF-4911-BA12-462AC769FDA6}">
      <dsp:nvSpPr>
        <dsp:cNvPr id="0" name=""/>
        <dsp:cNvSpPr/>
      </dsp:nvSpPr>
      <dsp:spPr>
        <a:xfrm>
          <a:off x="183832" y="2495252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Tracks GPS Positioning</a:t>
          </a:r>
        </a:p>
      </dsp:txBody>
      <dsp:txXfrm>
        <a:off x="214045" y="2525465"/>
        <a:ext cx="1564062" cy="971124"/>
      </dsp:txXfrm>
    </dsp:sp>
    <dsp:sp modelId="{AA0C56B3-0E1C-4720-B4A7-23CF6B2AB977}">
      <dsp:nvSpPr>
        <dsp:cNvPr id="0" name=""/>
        <dsp:cNvSpPr/>
      </dsp:nvSpPr>
      <dsp:spPr>
        <a:xfrm>
          <a:off x="1988820" y="2323778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20B8D2-0129-4C4E-82A9-A7C1E0CF7A74}">
      <dsp:nvSpPr>
        <dsp:cNvPr id="0" name=""/>
        <dsp:cNvSpPr/>
      </dsp:nvSpPr>
      <dsp:spPr>
        <a:xfrm>
          <a:off x="2169318" y="2495252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Tracks Diver Positioning</a:t>
          </a:r>
        </a:p>
      </dsp:txBody>
      <dsp:txXfrm>
        <a:off x="2199531" y="2525465"/>
        <a:ext cx="1564062" cy="971124"/>
      </dsp:txXfrm>
    </dsp:sp>
    <dsp:sp modelId="{3D5375ED-3E29-4B68-829D-99C949F3B2DF}">
      <dsp:nvSpPr>
        <dsp:cNvPr id="0" name=""/>
        <dsp:cNvSpPr/>
      </dsp:nvSpPr>
      <dsp:spPr>
        <a:xfrm>
          <a:off x="3974306" y="2323778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AF93F-3003-40B1-8C1C-468C3E2819EB}">
      <dsp:nvSpPr>
        <dsp:cNvPr id="0" name=""/>
        <dsp:cNvSpPr/>
      </dsp:nvSpPr>
      <dsp:spPr>
        <a:xfrm>
          <a:off x="4154804" y="2495252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Tracks Time</a:t>
          </a:r>
        </a:p>
      </dsp:txBody>
      <dsp:txXfrm>
        <a:off x="4185017" y="2525465"/>
        <a:ext cx="1564062" cy="971124"/>
      </dsp:txXfrm>
    </dsp:sp>
    <dsp:sp modelId="{677C67C6-72CB-4576-8C66-C7C91FB2945E}">
      <dsp:nvSpPr>
        <dsp:cNvPr id="0" name=""/>
        <dsp:cNvSpPr/>
      </dsp:nvSpPr>
      <dsp:spPr>
        <a:xfrm>
          <a:off x="3974306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B3E7D-C18E-4582-9EF6-E3DBC7E9A0F9}">
      <dsp:nvSpPr>
        <dsp:cNvPr id="0" name=""/>
        <dsp:cNvSpPr/>
      </dsp:nvSpPr>
      <dsp:spPr>
        <a:xfrm>
          <a:off x="4154804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 Source</a:t>
          </a:r>
          <a:endParaRPr lang="en-US" sz="1700" kern="1200"/>
        </a:p>
      </dsp:txBody>
      <dsp:txXfrm>
        <a:off x="4185017" y="1021459"/>
        <a:ext cx="1564062" cy="971124"/>
      </dsp:txXfrm>
    </dsp:sp>
    <dsp:sp modelId="{11305F41-146F-499A-BD2A-1795C9D76B0C}">
      <dsp:nvSpPr>
        <dsp:cNvPr id="0" name=""/>
        <dsp:cNvSpPr/>
      </dsp:nvSpPr>
      <dsp:spPr>
        <a:xfrm>
          <a:off x="5959792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1CCD3-C183-4981-B762-4FCA225E5C75}">
      <dsp:nvSpPr>
        <dsp:cNvPr id="0" name=""/>
        <dsp:cNvSpPr/>
      </dsp:nvSpPr>
      <dsp:spPr>
        <a:xfrm>
          <a:off x="6140291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Structures</a:t>
          </a:r>
          <a:endParaRPr lang="en-US" sz="1700" kern="1200"/>
        </a:p>
      </dsp:txBody>
      <dsp:txXfrm>
        <a:off x="6170504" y="1021459"/>
        <a:ext cx="1564062" cy="971124"/>
      </dsp:txXfrm>
    </dsp:sp>
    <dsp:sp modelId="{E98C0C3D-4AAE-404F-8B6A-5C239670C53B}">
      <dsp:nvSpPr>
        <dsp:cNvPr id="0" name=""/>
        <dsp:cNvSpPr/>
      </dsp:nvSpPr>
      <dsp:spPr>
        <a:xfrm>
          <a:off x="7945278" y="819772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53B8A-8658-43FE-848A-E3985F45D5AF}">
      <dsp:nvSpPr>
        <dsp:cNvPr id="0" name=""/>
        <dsp:cNvSpPr/>
      </dsp:nvSpPr>
      <dsp:spPr>
        <a:xfrm>
          <a:off x="8125777" y="991246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Data</a:t>
          </a:r>
          <a:endParaRPr lang="en-US" sz="1700" kern="1200"/>
        </a:p>
      </dsp:txBody>
      <dsp:txXfrm>
        <a:off x="8155990" y="1021459"/>
        <a:ext cx="1564062" cy="9711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CECA6-3ADF-4A8B-AC5D-A73EEF992F60}">
      <dsp:nvSpPr>
        <dsp:cNvPr id="0" name=""/>
        <dsp:cNvSpPr/>
      </dsp:nvSpPr>
      <dsp:spPr>
        <a:xfrm>
          <a:off x="3516630" y="1768920"/>
          <a:ext cx="2493644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2493644" y="404367"/>
              </a:lnTo>
              <a:lnTo>
                <a:pt x="2493644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E174E-0017-4717-975C-A84CBF5B3B36}">
      <dsp:nvSpPr>
        <dsp:cNvPr id="0" name=""/>
        <dsp:cNvSpPr/>
      </dsp:nvSpPr>
      <dsp:spPr>
        <a:xfrm>
          <a:off x="3470909" y="1768920"/>
          <a:ext cx="91440" cy="5933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ACF750-C6AA-4BFE-A37E-53CBE9C62ADD}">
      <dsp:nvSpPr>
        <dsp:cNvPr id="0" name=""/>
        <dsp:cNvSpPr/>
      </dsp:nvSpPr>
      <dsp:spPr>
        <a:xfrm>
          <a:off x="1022984" y="1768920"/>
          <a:ext cx="2493645" cy="593374"/>
        </a:xfrm>
        <a:custGeom>
          <a:avLst/>
          <a:gdLst/>
          <a:ahLst/>
          <a:cxnLst/>
          <a:rect l="0" t="0" r="0" b="0"/>
          <a:pathLst>
            <a:path>
              <a:moveTo>
                <a:pt x="2493645" y="0"/>
              </a:moveTo>
              <a:lnTo>
                <a:pt x="2493645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35DE3B-DDD1-409F-A341-B20CB9035878}">
      <dsp:nvSpPr>
        <dsp:cNvPr id="0" name=""/>
        <dsp:cNvSpPr/>
      </dsp:nvSpPr>
      <dsp:spPr>
        <a:xfrm>
          <a:off x="2857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BA929-23FC-49B6-AAA0-42284F93CE6B}">
      <dsp:nvSpPr>
        <dsp:cNvPr id="0" name=""/>
        <dsp:cNvSpPr/>
      </dsp:nvSpPr>
      <dsp:spPr>
        <a:xfrm>
          <a:off x="229552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Sensor</a:t>
          </a:r>
          <a:endParaRPr lang="en-US" sz="1700" kern="1200"/>
        </a:p>
      </dsp:txBody>
      <dsp:txXfrm>
        <a:off x="267498" y="726664"/>
        <a:ext cx="1964362" cy="1219669"/>
      </dsp:txXfrm>
    </dsp:sp>
    <dsp:sp modelId="{001ABE1B-BF33-486D-89F9-B8C2F184CFC7}">
      <dsp:nvSpPr>
        <dsp:cNvPr id="0" name=""/>
        <dsp:cNvSpPr/>
      </dsp:nvSpPr>
      <dsp:spPr>
        <a:xfrm>
          <a:off x="2496502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79DC7-8D4D-4F2A-B1F0-64325A201A17}">
      <dsp:nvSpPr>
        <dsp:cNvPr id="0" name=""/>
        <dsp:cNvSpPr/>
      </dsp:nvSpPr>
      <dsp:spPr>
        <a:xfrm>
          <a:off x="2723197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 Source</a:t>
          </a:r>
          <a:endParaRPr lang="en-US" sz="1700" kern="1200"/>
        </a:p>
      </dsp:txBody>
      <dsp:txXfrm>
        <a:off x="2761143" y="726664"/>
        <a:ext cx="1964362" cy="1219669"/>
      </dsp:txXfrm>
    </dsp:sp>
    <dsp:sp modelId="{6A3E341C-256E-4422-B2F8-E32D074CD6E9}">
      <dsp:nvSpPr>
        <dsp:cNvPr id="0" name=""/>
        <dsp:cNvSpPr/>
      </dsp:nvSpPr>
      <dsp:spPr>
        <a:xfrm>
          <a:off x="285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DEDFC-F084-4320-923C-B994850F4D52}">
      <dsp:nvSpPr>
        <dsp:cNvPr id="0" name=""/>
        <dsp:cNvSpPr/>
      </dsp:nvSpPr>
      <dsp:spPr>
        <a:xfrm>
          <a:off x="22955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Powers Underwater Device</a:t>
          </a:r>
        </a:p>
      </dsp:txBody>
      <dsp:txXfrm>
        <a:off x="267498" y="2615600"/>
        <a:ext cx="1964362" cy="1219669"/>
      </dsp:txXfrm>
    </dsp:sp>
    <dsp:sp modelId="{90E18BF5-A9F4-4DA8-8F52-EDF3AA5B8D73}">
      <dsp:nvSpPr>
        <dsp:cNvPr id="0" name=""/>
        <dsp:cNvSpPr/>
      </dsp:nvSpPr>
      <dsp:spPr>
        <a:xfrm>
          <a:off x="249650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08966-B65E-4AD1-B9C2-467166A85E60}">
      <dsp:nvSpPr>
        <dsp:cNvPr id="0" name=""/>
        <dsp:cNvSpPr/>
      </dsp:nvSpPr>
      <dsp:spPr>
        <a:xfrm>
          <a:off x="272319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Powers Data Transmission</a:t>
          </a:r>
        </a:p>
      </dsp:txBody>
      <dsp:txXfrm>
        <a:off x="2761143" y="2615600"/>
        <a:ext cx="1964362" cy="1219669"/>
      </dsp:txXfrm>
    </dsp:sp>
    <dsp:sp modelId="{BDA0BFEB-77E9-4C65-9345-6D5D5E6F4ACD}">
      <dsp:nvSpPr>
        <dsp:cNvPr id="0" name=""/>
        <dsp:cNvSpPr/>
      </dsp:nvSpPr>
      <dsp:spPr>
        <a:xfrm>
          <a:off x="499014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6B27-567C-4E85-97FD-7A367E8410FC}">
      <dsp:nvSpPr>
        <dsp:cNvPr id="0" name=""/>
        <dsp:cNvSpPr/>
      </dsp:nvSpPr>
      <dsp:spPr>
        <a:xfrm>
          <a:off x="521684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Powers Potential Surface Device</a:t>
          </a:r>
        </a:p>
      </dsp:txBody>
      <dsp:txXfrm>
        <a:off x="5254788" y="2615600"/>
        <a:ext cx="1964362" cy="1219669"/>
      </dsp:txXfrm>
    </dsp:sp>
    <dsp:sp modelId="{F54497CA-4D29-4041-BF7E-AB2AAD85DC88}">
      <dsp:nvSpPr>
        <dsp:cNvPr id="0" name=""/>
        <dsp:cNvSpPr/>
      </dsp:nvSpPr>
      <dsp:spPr>
        <a:xfrm>
          <a:off x="4990147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7FBA4-4DDC-4B29-9C84-899514728C85}">
      <dsp:nvSpPr>
        <dsp:cNvPr id="0" name=""/>
        <dsp:cNvSpPr/>
      </dsp:nvSpPr>
      <dsp:spPr>
        <a:xfrm>
          <a:off x="5216842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Structures</a:t>
          </a:r>
          <a:endParaRPr lang="en-US" sz="1700" kern="1200"/>
        </a:p>
      </dsp:txBody>
      <dsp:txXfrm>
        <a:off x="5254788" y="726664"/>
        <a:ext cx="1964362" cy="1219669"/>
      </dsp:txXfrm>
    </dsp:sp>
    <dsp:sp modelId="{840AAF85-6019-4B7E-9D21-A610FDB79DBF}">
      <dsp:nvSpPr>
        <dsp:cNvPr id="0" name=""/>
        <dsp:cNvSpPr/>
      </dsp:nvSpPr>
      <dsp:spPr>
        <a:xfrm>
          <a:off x="7483792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2EFD5-78EE-471F-98F8-577B18BA1020}">
      <dsp:nvSpPr>
        <dsp:cNvPr id="0" name=""/>
        <dsp:cNvSpPr/>
      </dsp:nvSpPr>
      <dsp:spPr>
        <a:xfrm>
          <a:off x="7710487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Data</a:t>
          </a:r>
          <a:endParaRPr lang="en-US" sz="1700" kern="1200"/>
        </a:p>
      </dsp:txBody>
      <dsp:txXfrm>
        <a:off x="7748433" y="726664"/>
        <a:ext cx="1964362" cy="12196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E1CB8-9DA2-4647-9B63-7AC36DDF5EBB}">
      <dsp:nvSpPr>
        <dsp:cNvPr id="0" name=""/>
        <dsp:cNvSpPr/>
      </dsp:nvSpPr>
      <dsp:spPr>
        <a:xfrm>
          <a:off x="5779293" y="1099319"/>
          <a:ext cx="992743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992743" y="321964"/>
              </a:lnTo>
              <a:lnTo>
                <a:pt x="992743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28D09-D0D1-4203-BE2B-34E13F6F9536}">
      <dsp:nvSpPr>
        <dsp:cNvPr id="0" name=""/>
        <dsp:cNvSpPr/>
      </dsp:nvSpPr>
      <dsp:spPr>
        <a:xfrm>
          <a:off x="4786550" y="2603325"/>
          <a:ext cx="3970972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3970972" y="321964"/>
              </a:lnTo>
              <a:lnTo>
                <a:pt x="3970972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FC9F8-3757-4182-B2D8-32B9AE904B67}">
      <dsp:nvSpPr>
        <dsp:cNvPr id="0" name=""/>
        <dsp:cNvSpPr/>
      </dsp:nvSpPr>
      <dsp:spPr>
        <a:xfrm>
          <a:off x="4786550" y="2603325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964"/>
              </a:lnTo>
              <a:lnTo>
                <a:pt x="1985486" y="321964"/>
              </a:lnTo>
              <a:lnTo>
                <a:pt x="1985486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06C29-F415-4AD3-8D0D-E58A61D2D11A}">
      <dsp:nvSpPr>
        <dsp:cNvPr id="0" name=""/>
        <dsp:cNvSpPr/>
      </dsp:nvSpPr>
      <dsp:spPr>
        <a:xfrm>
          <a:off x="4740830" y="2603325"/>
          <a:ext cx="91440" cy="4724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69EAA-804B-4549-AD56-7B438C355452}">
      <dsp:nvSpPr>
        <dsp:cNvPr id="0" name=""/>
        <dsp:cNvSpPr/>
      </dsp:nvSpPr>
      <dsp:spPr>
        <a:xfrm>
          <a:off x="2801064" y="2603325"/>
          <a:ext cx="1985486" cy="472455"/>
        </a:xfrm>
        <a:custGeom>
          <a:avLst/>
          <a:gdLst/>
          <a:ahLst/>
          <a:cxnLst/>
          <a:rect l="0" t="0" r="0" b="0"/>
          <a:pathLst>
            <a:path>
              <a:moveTo>
                <a:pt x="1985486" y="0"/>
              </a:moveTo>
              <a:lnTo>
                <a:pt x="1985486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AF0D8-BDE5-4670-BF88-D07C181B8593}">
      <dsp:nvSpPr>
        <dsp:cNvPr id="0" name=""/>
        <dsp:cNvSpPr/>
      </dsp:nvSpPr>
      <dsp:spPr>
        <a:xfrm>
          <a:off x="815578" y="2603325"/>
          <a:ext cx="3970972" cy="472455"/>
        </a:xfrm>
        <a:custGeom>
          <a:avLst/>
          <a:gdLst/>
          <a:ahLst/>
          <a:cxnLst/>
          <a:rect l="0" t="0" r="0" b="0"/>
          <a:pathLst>
            <a:path>
              <a:moveTo>
                <a:pt x="3970972" y="0"/>
              </a:moveTo>
              <a:lnTo>
                <a:pt x="3970972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11178-4FF4-46D2-849A-BB649A757F1C}">
      <dsp:nvSpPr>
        <dsp:cNvPr id="0" name=""/>
        <dsp:cNvSpPr/>
      </dsp:nvSpPr>
      <dsp:spPr>
        <a:xfrm>
          <a:off x="4786550" y="1099319"/>
          <a:ext cx="992743" cy="472455"/>
        </a:xfrm>
        <a:custGeom>
          <a:avLst/>
          <a:gdLst/>
          <a:ahLst/>
          <a:cxnLst/>
          <a:rect l="0" t="0" r="0" b="0"/>
          <a:pathLst>
            <a:path>
              <a:moveTo>
                <a:pt x="992743" y="0"/>
              </a:moveTo>
              <a:lnTo>
                <a:pt x="992743" y="321964"/>
              </a:lnTo>
              <a:lnTo>
                <a:pt x="0" y="321964"/>
              </a:lnTo>
              <a:lnTo>
                <a:pt x="0" y="4724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C7780-95F8-47E0-BF0B-C7DAEF297787}">
      <dsp:nvSpPr>
        <dsp:cNvPr id="0" name=""/>
        <dsp:cNvSpPr/>
      </dsp:nvSpPr>
      <dsp:spPr>
        <a:xfrm>
          <a:off x="996076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4FF7A-39D6-4FA8-B1CE-493E1AAEB738}">
      <dsp:nvSpPr>
        <dsp:cNvPr id="0" name=""/>
        <dsp:cNvSpPr/>
      </dsp:nvSpPr>
      <dsp:spPr>
        <a:xfrm>
          <a:off x="1176575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Sensor</a:t>
          </a:r>
          <a:endParaRPr lang="en-US" sz="1400" kern="1200"/>
        </a:p>
      </dsp:txBody>
      <dsp:txXfrm>
        <a:off x="1206788" y="269456"/>
        <a:ext cx="1564062" cy="971124"/>
      </dsp:txXfrm>
    </dsp:sp>
    <dsp:sp modelId="{C3C159C4-CA7C-45E8-9B73-EDD6828038DE}">
      <dsp:nvSpPr>
        <dsp:cNvPr id="0" name=""/>
        <dsp:cNvSpPr/>
      </dsp:nvSpPr>
      <dsp:spPr>
        <a:xfrm>
          <a:off x="2981563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38411-7B0B-4325-B280-52E18B1D1654}">
      <dsp:nvSpPr>
        <dsp:cNvPr id="0" name=""/>
        <dsp:cNvSpPr/>
      </dsp:nvSpPr>
      <dsp:spPr>
        <a:xfrm>
          <a:off x="3162061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Power Source</a:t>
          </a:r>
          <a:endParaRPr lang="en-US" sz="1400" kern="1200"/>
        </a:p>
      </dsp:txBody>
      <dsp:txXfrm>
        <a:off x="3192274" y="269456"/>
        <a:ext cx="1564062" cy="971124"/>
      </dsp:txXfrm>
    </dsp:sp>
    <dsp:sp modelId="{536379D5-0CD0-40DC-BE64-1CAD565D01E0}">
      <dsp:nvSpPr>
        <dsp:cNvPr id="0" name=""/>
        <dsp:cNvSpPr/>
      </dsp:nvSpPr>
      <dsp:spPr>
        <a:xfrm>
          <a:off x="4967049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E180B-C82C-4D2B-B246-F9F10326D5A0}">
      <dsp:nvSpPr>
        <dsp:cNvPr id="0" name=""/>
        <dsp:cNvSpPr/>
      </dsp:nvSpPr>
      <dsp:spPr>
        <a:xfrm>
          <a:off x="5147548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Structures</a:t>
          </a:r>
          <a:endParaRPr lang="en-US" sz="1400" kern="1200"/>
        </a:p>
      </dsp:txBody>
      <dsp:txXfrm>
        <a:off x="5177761" y="269456"/>
        <a:ext cx="1564062" cy="971124"/>
      </dsp:txXfrm>
    </dsp:sp>
    <dsp:sp modelId="{5604E677-8175-4EC8-81FB-5C4F9A483EBB}">
      <dsp:nvSpPr>
        <dsp:cNvPr id="0" name=""/>
        <dsp:cNvSpPr/>
      </dsp:nvSpPr>
      <dsp:spPr>
        <a:xfrm>
          <a:off x="3974306" y="1571775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7589E-30AD-4AAD-9CD1-9C224A7A081D}">
      <dsp:nvSpPr>
        <dsp:cNvPr id="0" name=""/>
        <dsp:cNvSpPr/>
      </dsp:nvSpPr>
      <dsp:spPr>
        <a:xfrm>
          <a:off x="4154805" y="1743249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Below Unit</a:t>
          </a:r>
        </a:p>
      </dsp:txBody>
      <dsp:txXfrm>
        <a:off x="4185018" y="1773462"/>
        <a:ext cx="1564062" cy="971124"/>
      </dsp:txXfrm>
    </dsp:sp>
    <dsp:sp modelId="{C2E33A36-6C3D-42C0-9964-F7BC1B7998DA}">
      <dsp:nvSpPr>
        <dsp:cNvPr id="0" name=""/>
        <dsp:cNvSpPr/>
      </dsp:nvSpPr>
      <dsp:spPr>
        <a:xfrm>
          <a:off x="3333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DA0F5-123E-4D30-BC6A-085EA7390DE6}">
      <dsp:nvSpPr>
        <dsp:cNvPr id="0" name=""/>
        <dsp:cNvSpPr/>
      </dsp:nvSpPr>
      <dsp:spPr>
        <a:xfrm>
          <a:off x="183832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Resisting Leaks</a:t>
          </a:r>
        </a:p>
      </dsp:txBody>
      <dsp:txXfrm>
        <a:off x="214045" y="3277468"/>
        <a:ext cx="1564062" cy="971124"/>
      </dsp:txXfrm>
    </dsp:sp>
    <dsp:sp modelId="{737D5B29-42A9-497A-916C-094D57DCC728}">
      <dsp:nvSpPr>
        <dsp:cNvPr id="0" name=""/>
        <dsp:cNvSpPr/>
      </dsp:nvSpPr>
      <dsp:spPr>
        <a:xfrm>
          <a:off x="1988819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EE9A7-B6C2-47E4-B54C-9B79845B9E15}">
      <dsp:nvSpPr>
        <dsp:cNvPr id="0" name=""/>
        <dsp:cNvSpPr/>
      </dsp:nvSpPr>
      <dsp:spPr>
        <a:xfrm>
          <a:off x="2169318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Resisiting Pressure Changes</a:t>
          </a:r>
        </a:p>
      </dsp:txBody>
      <dsp:txXfrm>
        <a:off x="2199531" y="3277468"/>
        <a:ext cx="1564062" cy="971124"/>
      </dsp:txXfrm>
    </dsp:sp>
    <dsp:sp modelId="{0559ED51-E917-48F1-A496-7B509151A817}">
      <dsp:nvSpPr>
        <dsp:cNvPr id="0" name=""/>
        <dsp:cNvSpPr/>
      </dsp:nvSpPr>
      <dsp:spPr>
        <a:xfrm>
          <a:off x="3974306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19CDC-3A20-4ABB-9CDB-7C0200D425D2}">
      <dsp:nvSpPr>
        <dsp:cNvPr id="0" name=""/>
        <dsp:cNvSpPr/>
      </dsp:nvSpPr>
      <dsp:spPr>
        <a:xfrm>
          <a:off x="4154804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Resisting Environmental Conditions</a:t>
          </a:r>
        </a:p>
      </dsp:txBody>
      <dsp:txXfrm>
        <a:off x="4185017" y="3277468"/>
        <a:ext cx="1564062" cy="971124"/>
      </dsp:txXfrm>
    </dsp:sp>
    <dsp:sp modelId="{301233C5-5C55-4DE2-821A-AAF712E76B5C}">
      <dsp:nvSpPr>
        <dsp:cNvPr id="0" name=""/>
        <dsp:cNvSpPr/>
      </dsp:nvSpPr>
      <dsp:spPr>
        <a:xfrm>
          <a:off x="5959792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6BD21-E426-4391-928C-9A0D1B1BB732}">
      <dsp:nvSpPr>
        <dsp:cNvPr id="0" name=""/>
        <dsp:cNvSpPr/>
      </dsp:nvSpPr>
      <dsp:spPr>
        <a:xfrm>
          <a:off x="6140291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Endures Transportation</a:t>
          </a:r>
        </a:p>
      </dsp:txBody>
      <dsp:txXfrm>
        <a:off x="6170504" y="3277468"/>
        <a:ext cx="1564062" cy="971124"/>
      </dsp:txXfrm>
    </dsp:sp>
    <dsp:sp modelId="{315B3624-B4AA-4EA3-8312-61242FBC75DC}">
      <dsp:nvSpPr>
        <dsp:cNvPr id="0" name=""/>
        <dsp:cNvSpPr/>
      </dsp:nvSpPr>
      <dsp:spPr>
        <a:xfrm>
          <a:off x="7945278" y="3075781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548B3-F2F4-43B3-B012-902F58C0506E}">
      <dsp:nvSpPr>
        <dsp:cNvPr id="0" name=""/>
        <dsp:cNvSpPr/>
      </dsp:nvSpPr>
      <dsp:spPr>
        <a:xfrm>
          <a:off x="8125777" y="3247255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Resisting Temperature Changes</a:t>
          </a:r>
        </a:p>
      </dsp:txBody>
      <dsp:txXfrm>
        <a:off x="8155990" y="3277468"/>
        <a:ext cx="1564062" cy="971124"/>
      </dsp:txXfrm>
    </dsp:sp>
    <dsp:sp modelId="{BA834540-20F7-4A0C-9CC6-E49278703470}">
      <dsp:nvSpPr>
        <dsp:cNvPr id="0" name=""/>
        <dsp:cNvSpPr/>
      </dsp:nvSpPr>
      <dsp:spPr>
        <a:xfrm>
          <a:off x="5959792" y="1571775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9CF46-3299-43D2-9B5C-71949C52FE05}">
      <dsp:nvSpPr>
        <dsp:cNvPr id="0" name=""/>
        <dsp:cNvSpPr/>
      </dsp:nvSpPr>
      <dsp:spPr>
        <a:xfrm>
          <a:off x="6140291" y="1743249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Above Unit</a:t>
          </a:r>
        </a:p>
      </dsp:txBody>
      <dsp:txXfrm>
        <a:off x="6170504" y="1773462"/>
        <a:ext cx="1564062" cy="971124"/>
      </dsp:txXfrm>
    </dsp:sp>
    <dsp:sp modelId="{A83EADF5-C293-45D5-9A11-7DC76604FBBE}">
      <dsp:nvSpPr>
        <dsp:cNvPr id="0" name=""/>
        <dsp:cNvSpPr/>
      </dsp:nvSpPr>
      <dsp:spPr>
        <a:xfrm>
          <a:off x="6952535" y="67769"/>
          <a:ext cx="1624488" cy="1031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10C04-FE30-4090-9980-EB5689C2A1D2}">
      <dsp:nvSpPr>
        <dsp:cNvPr id="0" name=""/>
        <dsp:cNvSpPr/>
      </dsp:nvSpPr>
      <dsp:spPr>
        <a:xfrm>
          <a:off x="7133034" y="239243"/>
          <a:ext cx="1624488" cy="1031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</a:t>
          </a:r>
          <a:endParaRPr lang="en-US" sz="1400" kern="1200"/>
        </a:p>
      </dsp:txBody>
      <dsp:txXfrm>
        <a:off x="7163247" y="269456"/>
        <a:ext cx="1564062" cy="9711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55F1D-3081-4246-985D-B6B13388279D}">
      <dsp:nvSpPr>
        <dsp:cNvPr id="0" name=""/>
        <dsp:cNvSpPr/>
      </dsp:nvSpPr>
      <dsp:spPr>
        <a:xfrm>
          <a:off x="8578631" y="2616941"/>
          <a:ext cx="91440" cy="4874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74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CB1B7-3132-4896-B468-0B0FA51922CF}">
      <dsp:nvSpPr>
        <dsp:cNvPr id="0" name=""/>
        <dsp:cNvSpPr/>
      </dsp:nvSpPr>
      <dsp:spPr>
        <a:xfrm>
          <a:off x="7088088" y="1065315"/>
          <a:ext cx="1536263" cy="487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158"/>
              </a:lnTo>
              <a:lnTo>
                <a:pt x="1536263" y="332158"/>
              </a:lnTo>
              <a:lnTo>
                <a:pt x="1536263" y="4874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8AE80-63F2-47B9-A008-FC68F980D9B6}">
      <dsp:nvSpPr>
        <dsp:cNvPr id="0" name=""/>
        <dsp:cNvSpPr/>
      </dsp:nvSpPr>
      <dsp:spPr>
        <a:xfrm>
          <a:off x="5551824" y="2616941"/>
          <a:ext cx="1024175" cy="487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158"/>
              </a:lnTo>
              <a:lnTo>
                <a:pt x="1024175" y="332158"/>
              </a:lnTo>
              <a:lnTo>
                <a:pt x="1024175" y="4874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53C19-2F36-48DC-9AD5-C29D24EE79CA}">
      <dsp:nvSpPr>
        <dsp:cNvPr id="0" name=""/>
        <dsp:cNvSpPr/>
      </dsp:nvSpPr>
      <dsp:spPr>
        <a:xfrm>
          <a:off x="4527649" y="2616941"/>
          <a:ext cx="1024175" cy="487414"/>
        </a:xfrm>
        <a:custGeom>
          <a:avLst/>
          <a:gdLst/>
          <a:ahLst/>
          <a:cxnLst/>
          <a:rect l="0" t="0" r="0" b="0"/>
          <a:pathLst>
            <a:path>
              <a:moveTo>
                <a:pt x="1024175" y="0"/>
              </a:moveTo>
              <a:lnTo>
                <a:pt x="1024175" y="332158"/>
              </a:lnTo>
              <a:lnTo>
                <a:pt x="0" y="332158"/>
              </a:lnTo>
              <a:lnTo>
                <a:pt x="0" y="48741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DA4A74-FF44-4163-9861-F0D6AEF6CB12}">
      <dsp:nvSpPr>
        <dsp:cNvPr id="0" name=""/>
        <dsp:cNvSpPr/>
      </dsp:nvSpPr>
      <dsp:spPr>
        <a:xfrm>
          <a:off x="5551824" y="1065315"/>
          <a:ext cx="1536263" cy="487414"/>
        </a:xfrm>
        <a:custGeom>
          <a:avLst/>
          <a:gdLst/>
          <a:ahLst/>
          <a:cxnLst/>
          <a:rect l="0" t="0" r="0" b="0"/>
          <a:pathLst>
            <a:path>
              <a:moveTo>
                <a:pt x="1536263" y="0"/>
              </a:moveTo>
              <a:lnTo>
                <a:pt x="1536263" y="332158"/>
              </a:lnTo>
              <a:lnTo>
                <a:pt x="0" y="332158"/>
              </a:lnTo>
              <a:lnTo>
                <a:pt x="0" y="4874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2B405B-379C-488B-A14C-D24076C28FCA}">
      <dsp:nvSpPr>
        <dsp:cNvPr id="0" name=""/>
        <dsp:cNvSpPr/>
      </dsp:nvSpPr>
      <dsp:spPr>
        <a:xfrm>
          <a:off x="105072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C7894-EBFC-48D0-8E06-2BFB9BBAB222}">
      <dsp:nvSpPr>
        <dsp:cNvPr id="0" name=""/>
        <dsp:cNvSpPr/>
      </dsp:nvSpPr>
      <dsp:spPr>
        <a:xfrm>
          <a:off x="291286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Sensor</a:t>
          </a:r>
          <a:endParaRPr lang="en-US" sz="1400" kern="1200"/>
        </a:p>
      </dsp:txBody>
      <dsp:txXfrm>
        <a:off x="322456" y="209177"/>
        <a:ext cx="1613583" cy="1001871"/>
      </dsp:txXfrm>
    </dsp:sp>
    <dsp:sp modelId="{A337EDB9-34CD-435B-9326-E39D9FDCB78F}">
      <dsp:nvSpPr>
        <dsp:cNvPr id="0" name=""/>
        <dsp:cNvSpPr/>
      </dsp:nvSpPr>
      <dsp:spPr>
        <a:xfrm>
          <a:off x="2153423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DA61D-D33B-42B3-B7EF-3417BB7B6D4A}">
      <dsp:nvSpPr>
        <dsp:cNvPr id="0" name=""/>
        <dsp:cNvSpPr/>
      </dsp:nvSpPr>
      <dsp:spPr>
        <a:xfrm>
          <a:off x="2339637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Power Source</a:t>
          </a:r>
          <a:endParaRPr lang="en-US" sz="1400" kern="1200"/>
        </a:p>
      </dsp:txBody>
      <dsp:txXfrm>
        <a:off x="2370807" y="209177"/>
        <a:ext cx="1613583" cy="1001871"/>
      </dsp:txXfrm>
    </dsp:sp>
    <dsp:sp modelId="{9982C415-B04D-4097-88E4-CFC13F0A2DCE}">
      <dsp:nvSpPr>
        <dsp:cNvPr id="0" name=""/>
        <dsp:cNvSpPr/>
      </dsp:nvSpPr>
      <dsp:spPr>
        <a:xfrm>
          <a:off x="4201775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3B827-069D-41AE-9EA6-9C32928AEDE1}">
      <dsp:nvSpPr>
        <dsp:cNvPr id="0" name=""/>
        <dsp:cNvSpPr/>
      </dsp:nvSpPr>
      <dsp:spPr>
        <a:xfrm>
          <a:off x="4387988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Structures</a:t>
          </a:r>
          <a:endParaRPr lang="en-US" sz="1400" kern="1200"/>
        </a:p>
      </dsp:txBody>
      <dsp:txXfrm>
        <a:off x="4419158" y="209177"/>
        <a:ext cx="1613583" cy="1001871"/>
      </dsp:txXfrm>
    </dsp:sp>
    <dsp:sp modelId="{3AE895E5-2116-4145-8281-05930E9F0B13}">
      <dsp:nvSpPr>
        <dsp:cNvPr id="0" name=""/>
        <dsp:cNvSpPr/>
      </dsp:nvSpPr>
      <dsp:spPr>
        <a:xfrm>
          <a:off x="6250126" y="1104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0995D-9DF9-4E2A-B116-2D0125BDFE66}">
      <dsp:nvSpPr>
        <dsp:cNvPr id="0" name=""/>
        <dsp:cNvSpPr/>
      </dsp:nvSpPr>
      <dsp:spPr>
        <a:xfrm>
          <a:off x="6436340" y="178007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</a:t>
          </a:r>
          <a:endParaRPr lang="en-US" sz="1400" kern="1200"/>
        </a:p>
      </dsp:txBody>
      <dsp:txXfrm>
        <a:off x="6467510" y="209177"/>
        <a:ext cx="1613583" cy="1001871"/>
      </dsp:txXfrm>
    </dsp:sp>
    <dsp:sp modelId="{A6B7BD9B-3549-40F0-8E69-317C268B6539}">
      <dsp:nvSpPr>
        <dsp:cNvPr id="0" name=""/>
        <dsp:cNvSpPr/>
      </dsp:nvSpPr>
      <dsp:spPr>
        <a:xfrm>
          <a:off x="4713862" y="1552730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32535-E681-46DC-96AE-0C644A6B3E6A}">
      <dsp:nvSpPr>
        <dsp:cNvPr id="0" name=""/>
        <dsp:cNvSpPr/>
      </dsp:nvSpPr>
      <dsp:spPr>
        <a:xfrm>
          <a:off x="4900076" y="1729633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 Transmission</a:t>
          </a:r>
        </a:p>
      </dsp:txBody>
      <dsp:txXfrm>
        <a:off x="4931246" y="1760803"/>
        <a:ext cx="1613583" cy="1001871"/>
      </dsp:txXfrm>
    </dsp:sp>
    <dsp:sp modelId="{F9E0A455-75B2-46E5-966C-290A2AF408A5}">
      <dsp:nvSpPr>
        <dsp:cNvPr id="0" name=""/>
        <dsp:cNvSpPr/>
      </dsp:nvSpPr>
      <dsp:spPr>
        <a:xfrm>
          <a:off x="3689687" y="3104356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9D060-6C27-46FF-BA19-39995E47FF97}">
      <dsp:nvSpPr>
        <dsp:cNvPr id="0" name=""/>
        <dsp:cNvSpPr/>
      </dsp:nvSpPr>
      <dsp:spPr>
        <a:xfrm>
          <a:off x="3875901" y="3281259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Sends Diver Data</a:t>
          </a:r>
        </a:p>
      </dsp:txBody>
      <dsp:txXfrm>
        <a:off x="3907071" y="3312429"/>
        <a:ext cx="1613583" cy="1001871"/>
      </dsp:txXfrm>
    </dsp:sp>
    <dsp:sp modelId="{91DB924C-ECC3-40AC-9844-2FBE2DDDCCED}">
      <dsp:nvSpPr>
        <dsp:cNvPr id="0" name=""/>
        <dsp:cNvSpPr/>
      </dsp:nvSpPr>
      <dsp:spPr>
        <a:xfrm>
          <a:off x="5738038" y="3104356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C4239-EA52-4A73-B0C8-91F47006B792}">
      <dsp:nvSpPr>
        <dsp:cNvPr id="0" name=""/>
        <dsp:cNvSpPr/>
      </dsp:nvSpPr>
      <dsp:spPr>
        <a:xfrm>
          <a:off x="5924252" y="3281259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Receives Data From Diver</a:t>
          </a:r>
        </a:p>
      </dsp:txBody>
      <dsp:txXfrm>
        <a:off x="5955422" y="3312429"/>
        <a:ext cx="1613583" cy="1001871"/>
      </dsp:txXfrm>
    </dsp:sp>
    <dsp:sp modelId="{668D8AB8-BFA4-4C86-8B06-27DA96E1A677}">
      <dsp:nvSpPr>
        <dsp:cNvPr id="0" name=""/>
        <dsp:cNvSpPr/>
      </dsp:nvSpPr>
      <dsp:spPr>
        <a:xfrm>
          <a:off x="7786389" y="1552730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8CA04-BC77-4229-BCA1-D133EFD60DB2}">
      <dsp:nvSpPr>
        <dsp:cNvPr id="0" name=""/>
        <dsp:cNvSpPr/>
      </dsp:nvSpPr>
      <dsp:spPr>
        <a:xfrm>
          <a:off x="7972603" y="1729633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Data Storage</a:t>
          </a:r>
        </a:p>
      </dsp:txBody>
      <dsp:txXfrm>
        <a:off x="8003773" y="1760803"/>
        <a:ext cx="1613583" cy="1001871"/>
      </dsp:txXfrm>
    </dsp:sp>
    <dsp:sp modelId="{86B7327B-AF18-4F40-92BF-DCE338D2DAA7}">
      <dsp:nvSpPr>
        <dsp:cNvPr id="0" name=""/>
        <dsp:cNvSpPr/>
      </dsp:nvSpPr>
      <dsp:spPr>
        <a:xfrm>
          <a:off x="7786389" y="3104356"/>
          <a:ext cx="1675923" cy="10642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B5401-8B48-4010-A5EF-C383523B9CB6}">
      <dsp:nvSpPr>
        <dsp:cNvPr id="0" name=""/>
        <dsp:cNvSpPr/>
      </dsp:nvSpPr>
      <dsp:spPr>
        <a:xfrm>
          <a:off x="7972603" y="3281259"/>
          <a:ext cx="1675923" cy="10642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Stores System Information At Marked Times</a:t>
          </a:r>
        </a:p>
      </dsp:txBody>
      <dsp:txXfrm>
        <a:off x="8003773" y="3312429"/>
        <a:ext cx="1613583" cy="1001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15347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  <p:sldLayoutId id="2147483690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imate.com/" TargetMode="External"/><Relationship Id="rId2" Type="http://schemas.openxmlformats.org/officeDocument/2006/relationships/hyperlink" Target="https://seacraft.eu/products/navigation-console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marine-electronics-shop.com/garmin-gpsmap-78-handheld-navigator-010-00864-00/" TargetMode="External"/><Relationship Id="rId5" Type="http://schemas.openxmlformats.org/officeDocument/2006/relationships/hyperlink" Target="https://www.vectornav.com/resources/detail/what-is-an-inertial-measurement-unit" TargetMode="External"/><Relationship Id="rId4" Type="http://schemas.openxmlformats.org/officeDocument/2006/relationships/hyperlink" Target="https://www.media.mit.edu/articles/an-underwater-navigation-system-powered-by-sound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12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VDR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Team 520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73" y="4076081"/>
            <a:ext cx="6762348" cy="60013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>
                <a:latin typeface="Calibri"/>
                <a:ea typeface="Calibri"/>
                <a:cs typeface="Times New Roman"/>
              </a:rPr>
              <a:t>John Baumann, Natalie Boggess, Cody Carlson, Megan </a:t>
            </a:r>
            <a:r>
              <a:rPr lang="en-US" err="1">
                <a:latin typeface="Calibri"/>
                <a:ea typeface="Calibri"/>
                <a:cs typeface="Times New Roman"/>
              </a:rPr>
              <a:t>Jadush</a:t>
            </a:r>
            <a:r>
              <a:rPr lang="en-US">
                <a:latin typeface="Calibri"/>
                <a:ea typeface="Calibri"/>
                <a:cs typeface="Times New Roman"/>
              </a:rPr>
              <a:t>, Malik Jean-Baptiste, Anders Snell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Arial"/>
              </a:rPr>
              <a:t>10/15/2024</a:t>
            </a:r>
            <a:endParaRPr lang="en-US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E99D0-54B8-567B-C7F2-290757C8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79613-40C5-BFBD-6F90-17EF4CB5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D093F4-A657-939E-86C0-1ED8B5726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672"/>
            <a:ext cx="9753600" cy="960276"/>
          </a:xfrm>
        </p:spPr>
        <p:txBody>
          <a:bodyPr/>
          <a:lstStyle/>
          <a:p>
            <a:r>
              <a:rPr lang="en-US">
                <a:latin typeface="Arial Black"/>
                <a:cs typeface="Times New Roman"/>
              </a:rPr>
              <a:t>Current Technology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CF3DF2-1720-3AA7-5940-DD94EDD020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Malik Jean- Baptiste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9D880B-0C11-5380-20FB-8AAD9174417D}"/>
              </a:ext>
            </a:extLst>
          </p:cNvPr>
          <p:cNvSpPr/>
          <p:nvPr/>
        </p:nvSpPr>
        <p:spPr>
          <a:xfrm>
            <a:off x="1167441" y="1720970"/>
            <a:ext cx="2711568" cy="97451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ENC3-PRO</a:t>
            </a:r>
          </a:p>
          <a:p>
            <a:pPr algn="ctr"/>
            <a:r>
              <a:rPr lang="en-US" sz="2400">
                <a:latin typeface="Calibri"/>
                <a:cs typeface="Calibri"/>
              </a:rPr>
              <a:t>Navigation Console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31376C-CC52-BCF5-8AAA-219B6D867983}"/>
              </a:ext>
            </a:extLst>
          </p:cNvPr>
          <p:cNvSpPr/>
          <p:nvPr/>
        </p:nvSpPr>
        <p:spPr>
          <a:xfrm>
            <a:off x="994015" y="2913392"/>
            <a:ext cx="3056626" cy="311413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ctr">
              <a:buFont typeface="Arial"/>
              <a:buChar char="•"/>
            </a:pPr>
            <a:r>
              <a:rPr lang="en-US" sz="2000">
                <a:latin typeface="Calibri"/>
                <a:cs typeface="Times New Roman"/>
              </a:rPr>
              <a:t>Uses Underwater Speed and Direction to calculate positioning </a:t>
            </a:r>
            <a:endParaRPr lang="en-US" sz="2000">
              <a:latin typeface="Calibri"/>
              <a:ea typeface="Calibri"/>
              <a:cs typeface="Times New Roman"/>
            </a:endParaRPr>
          </a:p>
          <a:p>
            <a:pPr algn="ctr"/>
            <a:endParaRPr lang="en-US" sz="2000">
              <a:latin typeface="Times New Roman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>
                <a:latin typeface="Calibri"/>
                <a:cs typeface="Times New Roman"/>
              </a:rPr>
              <a:t>Used for topographic data and vertical orientation during the dive</a:t>
            </a:r>
            <a:endParaRPr lang="en-US" sz="2000">
              <a:latin typeface="Calibri"/>
              <a:ea typeface="Calibri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FFCDFA-3942-5EEE-8BD6-F9A8A88D7AA6}"/>
              </a:ext>
            </a:extLst>
          </p:cNvPr>
          <p:cNvSpPr/>
          <p:nvPr/>
        </p:nvSpPr>
        <p:spPr>
          <a:xfrm>
            <a:off x="4405716" y="1701450"/>
            <a:ext cx="2719342" cy="97818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latin typeface="Calibri"/>
                <a:cs typeface="Calibri"/>
              </a:rPr>
              <a:t>Underwater Backscatter Localization</a:t>
            </a:r>
            <a:endParaRPr lang="en-US" sz="2200">
              <a:latin typeface="Calibri"/>
              <a:cs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6FD0A5-3E4C-321C-188E-BB9C74148E87}"/>
              </a:ext>
            </a:extLst>
          </p:cNvPr>
          <p:cNvSpPr/>
          <p:nvPr/>
        </p:nvSpPr>
        <p:spPr>
          <a:xfrm>
            <a:off x="7657069" y="1705231"/>
            <a:ext cx="2717300" cy="97012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err="1">
                <a:latin typeface="Calibri"/>
                <a:ea typeface="Calibri"/>
                <a:cs typeface="Calibri"/>
              </a:rPr>
              <a:t>Navimate</a:t>
            </a:r>
            <a:r>
              <a:rPr lang="en-US" sz="2400">
                <a:latin typeface="Calibri"/>
                <a:ea typeface="Calibri"/>
                <a:cs typeface="Calibri"/>
              </a:rPr>
              <a:t> UGPS</a:t>
            </a:r>
            <a:endParaRPr lang="en-US" sz="2400">
              <a:latin typeface="Calibri"/>
              <a:cs typeface="Times New Roman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22FF05-B832-206F-28C3-F052370B26D1}"/>
              </a:ext>
            </a:extLst>
          </p:cNvPr>
          <p:cNvSpPr/>
          <p:nvPr/>
        </p:nvSpPr>
        <p:spPr>
          <a:xfrm>
            <a:off x="4247378" y="2919026"/>
            <a:ext cx="3035641" cy="310772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Times New Roman"/>
              </a:rPr>
              <a:t>Reflects modulated signals from the environment </a:t>
            </a:r>
          </a:p>
          <a:p>
            <a:pPr marL="285750" indent="-285750" algn="ctr">
              <a:buFont typeface="Arial"/>
              <a:buChar char="•"/>
            </a:pPr>
            <a:endParaRPr lang="en-US" sz="2000">
              <a:latin typeface="Calibri"/>
              <a:ea typeface="Calibri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Times New Roman"/>
              </a:rPr>
              <a:t>Relays position data</a:t>
            </a:r>
          </a:p>
          <a:p>
            <a:pPr algn="ctr"/>
            <a:endParaRPr lang="en-US" sz="2000">
              <a:latin typeface="Calibri"/>
              <a:ea typeface="Calibri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Times New Roman"/>
              </a:rPr>
              <a:t>Still in development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4CF400-CAED-EA4A-64F4-382E5B50C5F6}"/>
              </a:ext>
            </a:extLst>
          </p:cNvPr>
          <p:cNvSpPr/>
          <p:nvPr/>
        </p:nvSpPr>
        <p:spPr>
          <a:xfrm>
            <a:off x="7500037" y="2917739"/>
            <a:ext cx="3025343" cy="31077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Uses a sensor hung from a surface system for short range communication </a:t>
            </a:r>
          </a:p>
          <a:p>
            <a:pPr marL="285750" indent="-285750" algn="ctr">
              <a:buFont typeface="Arial"/>
              <a:buChar char="•"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>
                <a:ea typeface="Calibri"/>
                <a:cs typeface="Calibri"/>
              </a:rPr>
              <a:t>Calculates its own position independent of the position of the surface system</a:t>
            </a:r>
          </a:p>
        </p:txBody>
      </p:sp>
    </p:spTree>
    <p:extLst>
      <p:ext uri="{BB962C8B-B14F-4D97-AF65-F5344CB8AC3E}">
        <p14:creationId xmlns:p14="http://schemas.microsoft.com/office/powerpoint/2010/main" val="204739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Doppler Velocity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grpSp>
        <p:nvGrpSpPr>
          <p:cNvPr id="1688" name="Group 1687">
            <a:extLst>
              <a:ext uri="{FF2B5EF4-FFF2-40B4-BE49-F238E27FC236}">
                <a16:creationId xmlns:a16="http://schemas.microsoft.com/office/drawing/2014/main" id="{3209E59C-14F6-7DCC-60E6-EA7A20FF07A7}"/>
              </a:ext>
            </a:extLst>
          </p:cNvPr>
          <p:cNvGrpSpPr/>
          <p:nvPr/>
        </p:nvGrpSpPr>
        <p:grpSpPr>
          <a:xfrm>
            <a:off x="115563" y="1813467"/>
            <a:ext cx="10427300" cy="1685893"/>
            <a:chOff x="242563" y="1644134"/>
            <a:chExt cx="10427300" cy="23138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8018189-93C8-BFF9-A2BC-19EBCB76D86F}"/>
                </a:ext>
              </a:extLst>
            </p:cNvPr>
            <p:cNvSpPr/>
            <p:nvPr/>
          </p:nvSpPr>
          <p:spPr>
            <a:xfrm>
              <a:off x="242563" y="1644134"/>
              <a:ext cx="3272967" cy="2313837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Doppler Velocity Log (DVL)</a:t>
              </a:r>
            </a:p>
          </p:txBody>
        </p:sp>
        <p:sp>
          <p:nvSpPr>
            <p:cNvPr id="1686" name="Rectangle: Rounded Corners 1685">
              <a:extLst>
                <a:ext uri="{FF2B5EF4-FFF2-40B4-BE49-F238E27FC236}">
                  <a16:creationId xmlns:a16="http://schemas.microsoft.com/office/drawing/2014/main" id="{7BF7DC63-D9DA-85A9-9692-81D0174B9B8B}"/>
                </a:ext>
              </a:extLst>
            </p:cNvPr>
            <p:cNvSpPr/>
            <p:nvPr/>
          </p:nvSpPr>
          <p:spPr>
            <a:xfrm>
              <a:off x="7396896" y="1644134"/>
              <a:ext cx="3272967" cy="2313837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Global Positioning System (GPS)</a:t>
              </a:r>
            </a:p>
          </p:txBody>
        </p:sp>
        <p:sp>
          <p:nvSpPr>
            <p:cNvPr id="1687" name="Rectangle: Rounded Corners 1686">
              <a:extLst>
                <a:ext uri="{FF2B5EF4-FFF2-40B4-BE49-F238E27FC236}">
                  <a16:creationId xmlns:a16="http://schemas.microsoft.com/office/drawing/2014/main" id="{6AD5380C-9469-EB1B-CDA2-870F377F03E0}"/>
                </a:ext>
              </a:extLst>
            </p:cNvPr>
            <p:cNvSpPr/>
            <p:nvPr/>
          </p:nvSpPr>
          <p:spPr>
            <a:xfrm>
              <a:off x="3819730" y="1644134"/>
              <a:ext cx="3272967" cy="2313837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Attitude and Heading Reference System (AHRS)</a:t>
              </a:r>
              <a:endParaRPr lang="en-US" sz="28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  <p:sp>
        <p:nvSpPr>
          <p:cNvPr id="1690" name="Rectangle: Rounded Corners 1689">
            <a:extLst>
              <a:ext uri="{FF2B5EF4-FFF2-40B4-BE49-F238E27FC236}">
                <a16:creationId xmlns:a16="http://schemas.microsoft.com/office/drawing/2014/main" id="{1BEC4B87-DDEB-72C6-FA65-14BBE3916144}"/>
              </a:ext>
            </a:extLst>
          </p:cNvPr>
          <p:cNvSpPr/>
          <p:nvPr/>
        </p:nvSpPr>
        <p:spPr>
          <a:xfrm>
            <a:off x="1092806" y="3623922"/>
            <a:ext cx="2398518" cy="29067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Velocity is calculated from the Doppler shift, measured using sonar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694" name="Rectangle: Rounded Corners 1693">
            <a:extLst>
              <a:ext uri="{FF2B5EF4-FFF2-40B4-BE49-F238E27FC236}">
                <a16:creationId xmlns:a16="http://schemas.microsoft.com/office/drawing/2014/main" id="{E485A2F6-ACA5-DBCB-478A-BC56846B7469}"/>
              </a:ext>
            </a:extLst>
          </p:cNvPr>
          <p:cNvSpPr/>
          <p:nvPr/>
        </p:nvSpPr>
        <p:spPr>
          <a:xfrm>
            <a:off x="4616809" y="3623922"/>
            <a:ext cx="2402912" cy="290908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Orientation is determined with data from the DVL and a</a:t>
            </a:r>
          </a:p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magnetometer, ran through filter algorithms 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695" name="Rectangle: Rounded Corners 1694">
            <a:extLst>
              <a:ext uri="{FF2B5EF4-FFF2-40B4-BE49-F238E27FC236}">
                <a16:creationId xmlns:a16="http://schemas.microsoft.com/office/drawing/2014/main" id="{B408FEAC-8F30-7B51-35F2-E5836BE750EF}"/>
              </a:ext>
            </a:extLst>
          </p:cNvPr>
          <p:cNvSpPr/>
          <p:nvPr/>
        </p:nvSpPr>
        <p:spPr>
          <a:xfrm>
            <a:off x="8140813" y="3623921"/>
            <a:ext cx="2402912" cy="290185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ea typeface="Calibri"/>
                <a:cs typeface="Times New Roman"/>
              </a:rPr>
              <a:t>Positioning data from satellites used to correct cumulative positional errors (drift) of the system</a:t>
            </a:r>
          </a:p>
        </p:txBody>
      </p:sp>
    </p:spTree>
    <p:extLst>
      <p:ext uri="{BB962C8B-B14F-4D97-AF65-F5344CB8AC3E}">
        <p14:creationId xmlns:p14="http://schemas.microsoft.com/office/powerpoint/2010/main" val="250092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Inertial Navigation System (INS)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grpSp>
        <p:nvGrpSpPr>
          <p:cNvPr id="1688" name="Group 1687">
            <a:extLst>
              <a:ext uri="{FF2B5EF4-FFF2-40B4-BE49-F238E27FC236}">
                <a16:creationId xmlns:a16="http://schemas.microsoft.com/office/drawing/2014/main" id="{3209E59C-14F6-7DCC-60E6-EA7A20FF07A7}"/>
              </a:ext>
            </a:extLst>
          </p:cNvPr>
          <p:cNvGrpSpPr/>
          <p:nvPr/>
        </p:nvGrpSpPr>
        <p:grpSpPr>
          <a:xfrm>
            <a:off x="115563" y="1813467"/>
            <a:ext cx="10427300" cy="1685893"/>
            <a:chOff x="242563" y="1644134"/>
            <a:chExt cx="10427300" cy="23138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8018189-93C8-BFF9-A2BC-19EBCB76D86F}"/>
                </a:ext>
              </a:extLst>
            </p:cNvPr>
            <p:cNvSpPr/>
            <p:nvPr/>
          </p:nvSpPr>
          <p:spPr>
            <a:xfrm>
              <a:off x="242563" y="1644134"/>
              <a:ext cx="3272967" cy="2313837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Inertial Measurement Unit (IMU)</a:t>
              </a:r>
              <a:endPara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86" name="Rectangle: Rounded Corners 1685">
              <a:extLst>
                <a:ext uri="{FF2B5EF4-FFF2-40B4-BE49-F238E27FC236}">
                  <a16:creationId xmlns:a16="http://schemas.microsoft.com/office/drawing/2014/main" id="{7BF7DC63-D9DA-85A9-9692-81D0174B9B8B}"/>
                </a:ext>
              </a:extLst>
            </p:cNvPr>
            <p:cNvSpPr/>
            <p:nvPr/>
          </p:nvSpPr>
          <p:spPr>
            <a:xfrm>
              <a:off x="7396896" y="1644134"/>
              <a:ext cx="3272967" cy="2313837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Global Positioning System (GPS)</a:t>
              </a:r>
            </a:p>
          </p:txBody>
        </p:sp>
        <p:sp>
          <p:nvSpPr>
            <p:cNvPr id="1687" name="Rectangle: Rounded Corners 1686">
              <a:extLst>
                <a:ext uri="{FF2B5EF4-FFF2-40B4-BE49-F238E27FC236}">
                  <a16:creationId xmlns:a16="http://schemas.microsoft.com/office/drawing/2014/main" id="{6AD5380C-9469-EB1B-CDA2-870F377F03E0}"/>
                </a:ext>
              </a:extLst>
            </p:cNvPr>
            <p:cNvSpPr/>
            <p:nvPr/>
          </p:nvSpPr>
          <p:spPr>
            <a:xfrm>
              <a:off x="3819730" y="1644134"/>
              <a:ext cx="3272967" cy="2313837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Attitude and Heading Reference System (AHRS)</a:t>
              </a:r>
              <a:endParaRPr lang="en-US" sz="28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  <p:sp>
        <p:nvSpPr>
          <p:cNvPr id="1690" name="Rectangle: Rounded Corners 1689">
            <a:extLst>
              <a:ext uri="{FF2B5EF4-FFF2-40B4-BE49-F238E27FC236}">
                <a16:creationId xmlns:a16="http://schemas.microsoft.com/office/drawing/2014/main" id="{1BEC4B87-DDEB-72C6-FA65-14BBE3916144}"/>
              </a:ext>
            </a:extLst>
          </p:cNvPr>
          <p:cNvSpPr/>
          <p:nvPr/>
        </p:nvSpPr>
        <p:spPr>
          <a:xfrm>
            <a:off x="1092806" y="3623922"/>
            <a:ext cx="2398518" cy="29067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Linear accelerations and angular velocities are measured with accelerometers and gyroscopes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694" name="Rectangle: Rounded Corners 1693">
            <a:extLst>
              <a:ext uri="{FF2B5EF4-FFF2-40B4-BE49-F238E27FC236}">
                <a16:creationId xmlns:a16="http://schemas.microsoft.com/office/drawing/2014/main" id="{E485A2F6-ACA5-DBCB-478A-BC56846B7469}"/>
              </a:ext>
            </a:extLst>
          </p:cNvPr>
          <p:cNvSpPr/>
          <p:nvPr/>
        </p:nvSpPr>
        <p:spPr>
          <a:xfrm>
            <a:off x="4616809" y="3623922"/>
            <a:ext cx="2402912" cy="290908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Orientation is determined with data from the IMU and a </a:t>
            </a:r>
          </a:p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magnetometer, ran through filter algorithms 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695" name="Rectangle: Rounded Corners 1694">
            <a:extLst>
              <a:ext uri="{FF2B5EF4-FFF2-40B4-BE49-F238E27FC236}">
                <a16:creationId xmlns:a16="http://schemas.microsoft.com/office/drawing/2014/main" id="{B408FEAC-8F30-7B51-35F2-E5836BE750EF}"/>
              </a:ext>
            </a:extLst>
          </p:cNvPr>
          <p:cNvSpPr/>
          <p:nvPr/>
        </p:nvSpPr>
        <p:spPr>
          <a:xfrm>
            <a:off x="8140813" y="3623921"/>
            <a:ext cx="2402912" cy="290185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ea typeface="Calibri"/>
                <a:cs typeface="Times New Roman"/>
              </a:rPr>
              <a:t>Positioning data from satellites used to correct cumulative positional errors (drift) of the system</a:t>
            </a:r>
          </a:p>
        </p:txBody>
      </p:sp>
    </p:spTree>
    <p:extLst>
      <p:ext uri="{BB962C8B-B14F-4D97-AF65-F5344CB8AC3E}">
        <p14:creationId xmlns:p14="http://schemas.microsoft.com/office/powerpoint/2010/main" val="3753559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2F6A8-8F0B-DE9B-3C57-E18CCAA1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A826F-88D7-A3E1-CDCA-8373D571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C3EEE3-CBA8-BD13-EECD-46C87AF2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Applications of INS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BE575C-0879-848A-7AF4-8D2AD17981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John Baumann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D9FEDD-F421-8950-EC40-A0CE8A09C48A}"/>
              </a:ext>
            </a:extLst>
          </p:cNvPr>
          <p:cNvGrpSpPr/>
          <p:nvPr/>
        </p:nvGrpSpPr>
        <p:grpSpPr>
          <a:xfrm>
            <a:off x="883279" y="2029200"/>
            <a:ext cx="9201351" cy="2793614"/>
            <a:chOff x="630351" y="2196165"/>
            <a:chExt cx="9201351" cy="27936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F560B43-D855-0D22-C890-86A0B22CA204}"/>
                </a:ext>
              </a:extLst>
            </p:cNvPr>
            <p:cNvSpPr/>
            <p:nvPr/>
          </p:nvSpPr>
          <p:spPr>
            <a:xfrm>
              <a:off x="630351" y="2196165"/>
              <a:ext cx="2764968" cy="2793614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r>
                <a:rPr lang="en-US" sz="2700">
                  <a:solidFill>
                    <a:schemeClr val="bg1"/>
                  </a:solidFill>
                  <a:latin typeface="Calibri"/>
                  <a:cs typeface="Times New Roman"/>
                </a:rPr>
                <a:t>Subaquatic</a:t>
              </a:r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BA17D2E-96DF-F79A-0DD8-64B4BA1354E6}"/>
                </a:ext>
              </a:extLst>
            </p:cNvPr>
            <p:cNvSpPr/>
            <p:nvPr/>
          </p:nvSpPr>
          <p:spPr>
            <a:xfrm>
              <a:off x="3847432" y="2196165"/>
              <a:ext cx="2764968" cy="2793614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ea typeface="Calibri"/>
                <a:cs typeface="Calibri"/>
              </a:endParaRPr>
            </a:p>
            <a:p>
              <a:pPr algn="ctr"/>
              <a:r>
                <a:rPr lang="en-US" sz="2700">
                  <a:latin typeface="Calibri"/>
                  <a:cs typeface="Calibri"/>
                </a:rPr>
                <a:t>Aviation</a:t>
              </a:r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834546F-6B6E-ECD7-04F3-A0F5C9E35606}"/>
                </a:ext>
              </a:extLst>
            </p:cNvPr>
            <p:cNvSpPr/>
            <p:nvPr/>
          </p:nvSpPr>
          <p:spPr>
            <a:xfrm>
              <a:off x="7066734" y="2196165"/>
              <a:ext cx="2764968" cy="2793614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endParaRPr lang="en-US">
                <a:cs typeface="Calibri"/>
              </a:endParaRPr>
            </a:p>
            <a:p>
              <a:pPr algn="ctr"/>
              <a:r>
                <a:rPr lang="en-US" sz="2700">
                  <a:latin typeface="Calibri"/>
                  <a:cs typeface="Calibri"/>
                </a:rPr>
                <a:t>Space</a:t>
              </a:r>
              <a:endParaRPr lang="en-US"/>
            </a:p>
          </p:txBody>
        </p:sp>
        <p:pic>
          <p:nvPicPr>
            <p:cNvPr id="9" name="Graphic 8" descr="Rocket outline">
              <a:extLst>
                <a:ext uri="{FF2B5EF4-FFF2-40B4-BE49-F238E27FC236}">
                  <a16:creationId xmlns:a16="http://schemas.microsoft.com/office/drawing/2014/main" id="{00FCCFA4-8F31-F831-CA88-77F6A4E0F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86710" y="2971575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Submarine outline">
              <a:extLst>
                <a:ext uri="{FF2B5EF4-FFF2-40B4-BE49-F238E27FC236}">
                  <a16:creationId xmlns:a16="http://schemas.microsoft.com/office/drawing/2014/main" id="{045DE2F6-1363-AA1C-F86A-5996015E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51995" y="296944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Airplane outline">
              <a:extLst>
                <a:ext uri="{FF2B5EF4-FFF2-40B4-BE49-F238E27FC236}">
                  <a16:creationId xmlns:a16="http://schemas.microsoft.com/office/drawing/2014/main" id="{1E2D070C-1B19-D4D4-F416-664F7425F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77204" y="297056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301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A3-9FAD-DEC4-7E59-2ACFF97B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7C3F0-255A-D11D-035E-9D13EF8D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Key Goals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22FE9E-52C5-3EA3-7090-E6AC4B401F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John Baumann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A2C935-5A26-3F96-AAB1-27D8AD5E588C}"/>
              </a:ext>
            </a:extLst>
          </p:cNvPr>
          <p:cNvSpPr/>
          <p:nvPr/>
        </p:nvSpPr>
        <p:spPr>
          <a:xfrm>
            <a:off x="533400" y="1933575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able to reliably work at a depth underwater up to 8 meters.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ED98C-4769-A899-8D62-53D247957614}"/>
              </a:ext>
            </a:extLst>
          </p:cNvPr>
          <p:cNvSpPr/>
          <p:nvPr/>
        </p:nvSpPr>
        <p:spPr>
          <a:xfrm>
            <a:off x="533400" y="3362325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accurate within 6-meters (including the 5-meter GPS public industry standard).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5A3B5-5A0C-3922-C7E7-02EC6141A398}"/>
              </a:ext>
            </a:extLst>
          </p:cNvPr>
          <p:cNvSpPr/>
          <p:nvPr/>
        </p:nvSpPr>
        <p:spPr>
          <a:xfrm>
            <a:off x="533400" y="4791075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portable, capable of launching from the shore, and require minimal setup.</a:t>
            </a:r>
          </a:p>
        </p:txBody>
      </p:sp>
    </p:spTree>
    <p:extLst>
      <p:ext uri="{BB962C8B-B14F-4D97-AF65-F5344CB8AC3E}">
        <p14:creationId xmlns:p14="http://schemas.microsoft.com/office/powerpoint/2010/main" val="1852048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A2F14-0AC5-130D-DB96-7FE4AC25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75895E-EC76-A879-58DE-3D0E6BFF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>
                <a:latin typeface="Arial Black"/>
                <a:cs typeface="Times New Roman"/>
              </a:rPr>
              <a:t>Primary Market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0B34869-FF2A-9411-5BB5-0178C662C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81050"/>
          </a:xfrm>
        </p:spPr>
        <p:txBody>
          <a:bodyPr/>
          <a:lstStyle/>
          <a:p>
            <a:r>
              <a:rPr lang="en-US"/>
              <a:t>John Baumann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DCDA3114-DB17-8D40-E0EF-F50543D0C6FB}"/>
              </a:ext>
            </a:extLst>
          </p:cNvPr>
          <p:cNvSpPr/>
          <p:nvPr/>
        </p:nvSpPr>
        <p:spPr>
          <a:xfrm>
            <a:off x="2195475" y="2032190"/>
            <a:ext cx="2764968" cy="27936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Dr. </a:t>
            </a:r>
            <a:r>
              <a:rPr lang="en-US" sz="2700" err="1">
                <a:latin typeface="Calibri"/>
                <a:ea typeface="Calibri"/>
                <a:cs typeface="Calibri"/>
              </a:rPr>
              <a:t>Rassweiler</a:t>
            </a:r>
            <a:endParaRPr lang="en-US" sz="2700">
              <a:latin typeface="Calibri"/>
              <a:ea typeface="Calibri"/>
              <a:cs typeface="Calibri"/>
            </a:endParaRPr>
          </a:p>
        </p:txBody>
      </p:sp>
      <p:pic>
        <p:nvPicPr>
          <p:cNvPr id="98" name="Content Placeholder 97" descr="Doctor male with solid fill">
            <a:extLst>
              <a:ext uri="{FF2B5EF4-FFF2-40B4-BE49-F238E27FC236}">
                <a16:creationId xmlns:a16="http://schemas.microsoft.com/office/drawing/2014/main" id="{AD72F0EA-994F-3C76-8807-AD5FF652D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9192" y="2223956"/>
            <a:ext cx="1458684" cy="1401392"/>
          </a:xfrm>
        </p:spPr>
      </p:pic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50D2C81-BEFD-30E7-5095-3D1B068E4F22}"/>
              </a:ext>
            </a:extLst>
          </p:cNvPr>
          <p:cNvSpPr/>
          <p:nvPr/>
        </p:nvSpPr>
        <p:spPr>
          <a:xfrm>
            <a:off x="5696091" y="2032190"/>
            <a:ext cx="2764968" cy="27936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Oceanographers</a:t>
            </a:r>
          </a:p>
        </p:txBody>
      </p:sp>
      <p:pic>
        <p:nvPicPr>
          <p:cNvPr id="101" name="Graphic 100" descr="Wave outline">
            <a:extLst>
              <a:ext uri="{FF2B5EF4-FFF2-40B4-BE49-F238E27FC236}">
                <a16:creationId xmlns:a16="http://schemas.microsoft.com/office/drawing/2014/main" id="{97BD4EBA-767C-A9FD-2E42-60589219A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1439" y="2226273"/>
            <a:ext cx="1418579" cy="14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4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C7B2C-869D-F706-5D96-4C17251D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2AF19D-3FCF-802C-FC0A-E1A115FE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Secondary Market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A6707-6099-35E2-E7F4-1BFD34EBCB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F5C787-01C8-2B2C-AF5C-A45C60B1E31D}"/>
              </a:ext>
            </a:extLst>
          </p:cNvPr>
          <p:cNvSpPr/>
          <p:nvPr/>
        </p:nvSpPr>
        <p:spPr>
          <a:xfrm>
            <a:off x="736452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Commercial Fishing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7BA24B-1D8E-F57A-B498-1BCD45FDC4A6}"/>
              </a:ext>
            </a:extLst>
          </p:cNvPr>
          <p:cNvSpPr/>
          <p:nvPr/>
        </p:nvSpPr>
        <p:spPr>
          <a:xfrm>
            <a:off x="3953533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Underwater Exploration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34B9D-48A8-B5FC-5E04-ADC2B970BD7D}"/>
              </a:ext>
            </a:extLst>
          </p:cNvPr>
          <p:cNvSpPr/>
          <p:nvPr/>
        </p:nvSpPr>
        <p:spPr>
          <a:xfrm>
            <a:off x="7172835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Recreational Divers</a:t>
            </a:r>
          </a:p>
        </p:txBody>
      </p:sp>
      <p:pic>
        <p:nvPicPr>
          <p:cNvPr id="19" name="Graphic 18" descr="Fins outline">
            <a:extLst>
              <a:ext uri="{FF2B5EF4-FFF2-40B4-BE49-F238E27FC236}">
                <a16:creationId xmlns:a16="http://schemas.microsoft.com/office/drawing/2014/main" id="{E16002CF-32CC-1661-8A96-BEF92EB7E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6149" y="2144823"/>
            <a:ext cx="1186120" cy="1203841"/>
          </a:xfrm>
          <a:prstGeom prst="rect">
            <a:avLst/>
          </a:prstGeom>
        </p:spPr>
      </p:pic>
      <p:pic>
        <p:nvPicPr>
          <p:cNvPr id="20" name="Graphic 19" descr="Submarine outline">
            <a:extLst>
              <a:ext uri="{FF2B5EF4-FFF2-40B4-BE49-F238E27FC236}">
                <a16:creationId xmlns:a16="http://schemas.microsoft.com/office/drawing/2014/main" id="{19964F32-130E-F5DB-6631-25360B90A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5210" y="2205001"/>
            <a:ext cx="1067982" cy="1085702"/>
          </a:xfrm>
          <a:prstGeom prst="rect">
            <a:avLst/>
          </a:prstGeom>
        </p:spPr>
      </p:pic>
      <p:pic>
        <p:nvPicPr>
          <p:cNvPr id="21" name="Graphic 20" descr="Fish outline">
            <a:extLst>
              <a:ext uri="{FF2B5EF4-FFF2-40B4-BE49-F238E27FC236}">
                <a16:creationId xmlns:a16="http://schemas.microsoft.com/office/drawing/2014/main" id="{9865B17C-3C1C-E8E1-599A-8FB5B3CCA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2969" y="2206108"/>
            <a:ext cx="1327888" cy="13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4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C7B2C-869D-F706-5D96-4C17251D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2AF19D-3FCF-802C-FC0A-E1A115FE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Secondary Market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A6707-6099-35E2-E7F4-1BFD34EBCB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F5C787-01C8-2B2C-AF5C-A45C60B1E31D}"/>
              </a:ext>
            </a:extLst>
          </p:cNvPr>
          <p:cNvSpPr/>
          <p:nvPr/>
        </p:nvSpPr>
        <p:spPr>
          <a:xfrm>
            <a:off x="736452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Recreational Fishing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7BA24B-1D8E-F57A-B498-1BCD45FDC4A6}"/>
              </a:ext>
            </a:extLst>
          </p:cNvPr>
          <p:cNvSpPr/>
          <p:nvPr/>
        </p:nvSpPr>
        <p:spPr>
          <a:xfrm>
            <a:off x="3953533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Marine Sanctuary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34B9D-48A8-B5FC-5E04-ADC2B970BD7D}"/>
              </a:ext>
            </a:extLst>
          </p:cNvPr>
          <p:cNvSpPr/>
          <p:nvPr/>
        </p:nvSpPr>
        <p:spPr>
          <a:xfrm>
            <a:off x="7172835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cs typeface="Calibri"/>
              </a:rPr>
              <a:t>Space Navigation</a:t>
            </a:r>
          </a:p>
        </p:txBody>
      </p:sp>
      <p:pic>
        <p:nvPicPr>
          <p:cNvPr id="19" name="Graphic 18" descr="Outer Space Landscape outline">
            <a:extLst>
              <a:ext uri="{FF2B5EF4-FFF2-40B4-BE49-F238E27FC236}">
                <a16:creationId xmlns:a16="http://schemas.microsoft.com/office/drawing/2014/main" id="{E16002CF-32CC-1661-8A96-BEF92EB7E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9903" y="2309831"/>
            <a:ext cx="1186120" cy="1186120"/>
          </a:xfrm>
          <a:prstGeom prst="rect">
            <a:avLst/>
          </a:prstGeom>
        </p:spPr>
      </p:pic>
      <p:pic>
        <p:nvPicPr>
          <p:cNvPr id="21" name="Graphic 20" descr="Fish outline">
            <a:extLst>
              <a:ext uri="{FF2B5EF4-FFF2-40B4-BE49-F238E27FC236}">
                <a16:creationId xmlns:a16="http://schemas.microsoft.com/office/drawing/2014/main" id="{9865B17C-3C1C-E8E1-599A-8FB5B3CCA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2969" y="2206108"/>
            <a:ext cx="1327888" cy="1363330"/>
          </a:xfrm>
          <a:prstGeom prst="rect">
            <a:avLst/>
          </a:prstGeom>
        </p:spPr>
      </p:pic>
      <p:pic>
        <p:nvPicPr>
          <p:cNvPr id="2" name="Graphic 1" descr="Porthole outline">
            <a:extLst>
              <a:ext uri="{FF2B5EF4-FFF2-40B4-BE49-F238E27FC236}">
                <a16:creationId xmlns:a16="http://schemas.microsoft.com/office/drawing/2014/main" id="{38C59228-D095-5B0F-AD2F-71367CBD2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0493" y="2307492"/>
            <a:ext cx="1207476" cy="1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8047A-4D78-89F0-2702-B659E5F0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7888A5-3CE1-B7D4-1D30-04664729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Assumptions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E56F21-82E1-82A2-2CC2-0C3261661E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3E7926-890C-A0D9-10A1-962E3C6BDC42}"/>
              </a:ext>
            </a:extLst>
          </p:cNvPr>
          <p:cNvSpPr/>
          <p:nvPr/>
        </p:nvSpPr>
        <p:spPr>
          <a:xfrm>
            <a:off x="873211" y="1599402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     </a:t>
            </a:r>
            <a:r>
              <a:rPr lang="en-US" sz="2200">
                <a:latin typeface="Calibri"/>
                <a:ea typeface="Calibri"/>
                <a:cs typeface="Calibri"/>
              </a:rPr>
              <a:t>The user will be within 10 meters of the water's surface.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FADD11-C20C-C0CA-BAFF-87712B92407A}"/>
              </a:ext>
            </a:extLst>
          </p:cNvPr>
          <p:cNvSpPr/>
          <p:nvPr/>
        </p:nvSpPr>
        <p:spPr>
          <a:xfrm>
            <a:off x="873211" y="2786706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     </a:t>
            </a:r>
            <a:r>
              <a:rPr lang="en-US" sz="2200">
                <a:latin typeface="Calibri"/>
                <a:ea typeface="Calibri"/>
                <a:cs typeface="Calibri"/>
              </a:rPr>
              <a:t>The user has access to a watch and a waterproof notepad.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D7EB66-A227-DA54-BCA1-D66E547ED244}"/>
              </a:ext>
            </a:extLst>
          </p:cNvPr>
          <p:cNvSpPr/>
          <p:nvPr/>
        </p:nvSpPr>
        <p:spPr>
          <a:xfrm>
            <a:off x="873211" y="4006914"/>
            <a:ext cx="8186245" cy="85237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         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max duration of each dive will be no longer than 90 minutes.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E990E2-2BA1-269E-11CD-303BB75CB22F}"/>
              </a:ext>
            </a:extLst>
          </p:cNvPr>
          <p:cNvSpPr/>
          <p:nvPr/>
        </p:nvSpPr>
        <p:spPr>
          <a:xfrm>
            <a:off x="846630" y="5185594"/>
            <a:ext cx="8207891" cy="11093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/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     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Weather conditions will consist of wind (15-20 knots),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    small waves (2-3 feet), and a water temperature of around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    82°F.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phic 2" descr="Scuba diving outline">
            <a:extLst>
              <a:ext uri="{FF2B5EF4-FFF2-40B4-BE49-F238E27FC236}">
                <a16:creationId xmlns:a16="http://schemas.microsoft.com/office/drawing/2014/main" id="{ACB979D5-6C7F-F87A-A258-C2DC6504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879" y="1580482"/>
            <a:ext cx="905540" cy="905540"/>
          </a:xfrm>
          <a:prstGeom prst="rect">
            <a:avLst/>
          </a:prstGeom>
        </p:spPr>
      </p:pic>
      <p:pic>
        <p:nvPicPr>
          <p:cNvPr id="7" name="Graphic 6" descr="Watch with solid fill">
            <a:extLst>
              <a:ext uri="{FF2B5EF4-FFF2-40B4-BE49-F238E27FC236}">
                <a16:creationId xmlns:a16="http://schemas.microsoft.com/office/drawing/2014/main" id="{EFFC9B55-081C-A9F8-4D5D-EB8B3FA1B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888" y="4020811"/>
            <a:ext cx="827590" cy="827590"/>
          </a:xfrm>
          <a:prstGeom prst="rect">
            <a:avLst/>
          </a:prstGeom>
        </p:spPr>
      </p:pic>
      <p:pic>
        <p:nvPicPr>
          <p:cNvPr id="9" name="Graphic 8" descr="Partial sun with solid fill">
            <a:extLst>
              <a:ext uri="{FF2B5EF4-FFF2-40B4-BE49-F238E27FC236}">
                <a16:creationId xmlns:a16="http://schemas.microsoft.com/office/drawing/2014/main" id="{0D3647BF-F200-0B99-F232-A9A10544E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739" y="5286400"/>
            <a:ext cx="914400" cy="914400"/>
          </a:xfrm>
          <a:prstGeom prst="rect">
            <a:avLst/>
          </a:prstGeom>
        </p:spPr>
      </p:pic>
      <p:pic>
        <p:nvPicPr>
          <p:cNvPr id="12" name="Graphic 11" descr="Clipboard outline">
            <a:extLst>
              <a:ext uri="{FF2B5EF4-FFF2-40B4-BE49-F238E27FC236}">
                <a16:creationId xmlns:a16="http://schemas.microsoft.com/office/drawing/2014/main" id="{F2594033-F7FE-D005-89A9-3D346DAAD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7437" y="2786178"/>
            <a:ext cx="905540" cy="9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5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595B3-F712-4D77-EF34-65E339753A7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E085-7666-7748-C86F-D80B2C16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CF4DC-8232-662C-6F0C-A431CF10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9A0885-139B-9BD8-6E02-74555A36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D2A297-DB64-90FC-7CB5-15FA717118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9BEF498-52F5-5CFE-0A45-0E295DC0E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231395"/>
              </p:ext>
            </p:extLst>
          </p:nvPr>
        </p:nvGraphicFramePr>
        <p:xfrm>
          <a:off x="251992" y="1727199"/>
          <a:ext cx="5440325" cy="444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C79429F2-2883-5EB1-A51E-5206A7A029E9}"/>
              </a:ext>
            </a:extLst>
          </p:cNvPr>
          <p:cNvGrpSpPr/>
          <p:nvPr/>
        </p:nvGrpSpPr>
        <p:grpSpPr>
          <a:xfrm>
            <a:off x="6392458" y="2500096"/>
            <a:ext cx="3818626" cy="1130060"/>
            <a:chOff x="6458310" y="2518911"/>
            <a:chExt cx="3818626" cy="1130060"/>
          </a:xfrm>
        </p:grpSpPr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D23AE649-ED09-E58B-CD46-BCA344A1DCA8}"/>
                </a:ext>
              </a:extLst>
            </p:cNvPr>
            <p:cNvSpPr/>
            <p:nvPr/>
          </p:nvSpPr>
          <p:spPr>
            <a:xfrm>
              <a:off x="6458310" y="2993279"/>
              <a:ext cx="3818626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1623DF9C-E60E-7FAF-84A4-8A7F6A6C2626}"/>
                </a:ext>
              </a:extLst>
            </p:cNvPr>
            <p:cNvSpPr/>
            <p:nvPr/>
          </p:nvSpPr>
          <p:spPr>
            <a:xfrm rot="-5400000">
              <a:off x="8133271" y="2626655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B02DF637-07DA-FB3A-6772-A728B64603AA}"/>
                </a:ext>
              </a:extLst>
            </p:cNvPr>
            <p:cNvSpPr/>
            <p:nvPr/>
          </p:nvSpPr>
          <p:spPr>
            <a:xfrm rot="-5400000">
              <a:off x="9571006" y="3259258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8BF308F6-1507-1AB7-7DC3-24DD62B985BF}"/>
                </a:ext>
              </a:extLst>
            </p:cNvPr>
            <p:cNvSpPr/>
            <p:nvPr/>
          </p:nvSpPr>
          <p:spPr>
            <a:xfrm rot="-5400000">
              <a:off x="8133270" y="3259258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Process 47">
              <a:extLst>
                <a:ext uri="{FF2B5EF4-FFF2-40B4-BE49-F238E27FC236}">
                  <a16:creationId xmlns:a16="http://schemas.microsoft.com/office/drawing/2014/main" id="{59AC108B-9C0C-1037-99C5-FE9DFA93CE9E}"/>
                </a:ext>
              </a:extLst>
            </p:cNvPr>
            <p:cNvSpPr/>
            <p:nvPr/>
          </p:nvSpPr>
          <p:spPr>
            <a:xfrm rot="16200000">
              <a:off x="6723755" y="3249850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E36C5962-D997-30FA-6F84-C911E7501911}"/>
              </a:ext>
            </a:extLst>
          </p:cNvPr>
          <p:cNvSpPr/>
          <p:nvPr/>
        </p:nvSpPr>
        <p:spPr>
          <a:xfrm>
            <a:off x="6251583" y="3790053"/>
            <a:ext cx="1360044" cy="1964691"/>
          </a:xfrm>
          <a:prstGeom prst="flowChartConnector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Arial"/>
              </a:rPr>
              <a:t>RL</a:t>
            </a:r>
            <a:endParaRPr lang="en-US" b="1">
              <a:latin typeface="Arial"/>
              <a:cs typeface="Arial"/>
            </a:endParaRPr>
          </a:p>
        </p:txBody>
      </p:sp>
      <p:pic>
        <p:nvPicPr>
          <p:cNvPr id="1280" name="Picture 1279" descr="A person taking a selfie&#10;&#10;Description automatically generated">
            <a:extLst>
              <a:ext uri="{FF2B5EF4-FFF2-40B4-BE49-F238E27FC236}">
                <a16:creationId xmlns:a16="http://schemas.microsoft.com/office/drawing/2014/main" id="{D76F9882-6E5C-A50D-A00B-0334E9905F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363" r="10038"/>
          <a:stretch/>
        </p:blipFill>
        <p:spPr>
          <a:xfrm>
            <a:off x="7584485" y="182668"/>
            <a:ext cx="1596659" cy="2147346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1374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B0F42D3-BCFA-8C9E-064D-31C110CC0368}"/>
              </a:ext>
            </a:extLst>
          </p:cNvPr>
          <p:cNvPicPr>
            <a:picLocks noGrp="1"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998" y="3766269"/>
            <a:ext cx="1361652" cy="1987193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1376" name="Picture 137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9E124027-1426-FAE1-74F5-AF0452A98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0080" y="3766269"/>
            <a:ext cx="1351564" cy="1978979"/>
          </a:xfrm>
          <a:prstGeom prst="flowChartConnector">
            <a:avLst/>
          </a:prstGeom>
          <a:ln w="28575">
            <a:solidFill>
              <a:srgbClr val="000000"/>
            </a:solidFill>
          </a:ln>
        </p:spPr>
      </p:pic>
      <p:pic>
        <p:nvPicPr>
          <p:cNvPr id="1359" name="Picture 1358" descr="Rasster Lab | Logo Design Contest | LogoTournament">
            <a:extLst>
              <a:ext uri="{FF2B5EF4-FFF2-40B4-BE49-F238E27FC236}">
                <a16:creationId xmlns:a16="http://schemas.microsoft.com/office/drawing/2014/main" id="{78CFA219-EB98-85B6-C192-6106510CB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4165" y="3786480"/>
            <a:ext cx="1368781" cy="1956743"/>
          </a:xfrm>
          <a:prstGeom prst="flowChartConnector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6397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7AF4D-350E-6743-A68A-5D94671D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4D869D-E7CE-1E30-B25B-7B1B6F6A82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pic>
        <p:nvPicPr>
          <p:cNvPr id="21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A6D6F1-85BD-BE15-DE8A-61D76C7DAE5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85" y="2127250"/>
            <a:ext cx="1905000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224CF911-5031-2C5B-5CA4-FB37AA10661F}"/>
              </a:ext>
            </a:extLst>
          </p:cNvPr>
          <p:cNvSpPr>
            <a:spLocks noGrp="1"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Times New Roman"/>
              </a:rPr>
              <a:t>Introduction – Project Mentors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C66053A-7696-2184-B2E0-F76819C606D2}"/>
              </a:ext>
            </a:extLst>
          </p:cNvPr>
          <p:cNvSpPr txBox="1"/>
          <p:nvPr/>
        </p:nvSpPr>
        <p:spPr>
          <a:xfrm>
            <a:off x="4470978" y="4858645"/>
            <a:ext cx="172233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Times New Roman"/>
              </a:rPr>
              <a:t>Manager: 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McConomy</a:t>
            </a:r>
          </a:p>
        </p:txBody>
      </p:sp>
      <p:pic>
        <p:nvPicPr>
          <p:cNvPr id="25" name="Picture 24" descr="A person taking a selfie&#10;&#10;Description automatically generated">
            <a:extLst>
              <a:ext uri="{FF2B5EF4-FFF2-40B4-BE49-F238E27FC236}">
                <a16:creationId xmlns:a16="http://schemas.microsoft.com/office/drawing/2014/main" id="{5CE15823-6026-3D82-D8D1-F2A8F635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63" r="10038"/>
          <a:stretch/>
        </p:blipFill>
        <p:spPr>
          <a:xfrm>
            <a:off x="1140698" y="2127250"/>
            <a:ext cx="1905317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E78DFB49-F1DF-6DAD-52A1-97D47348D477}"/>
              </a:ext>
            </a:extLst>
          </p:cNvPr>
          <p:cNvSpPr txBox="1"/>
          <p:nvPr/>
        </p:nvSpPr>
        <p:spPr>
          <a:xfrm>
            <a:off x="1143264" y="4858645"/>
            <a:ext cx="172880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Times New Roman"/>
              </a:rPr>
              <a:t>Sponsor: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</a:t>
            </a:r>
            <a:r>
              <a:rPr lang="en-US" err="1">
                <a:latin typeface="Calibri"/>
                <a:ea typeface="Calibri"/>
                <a:cs typeface="Times New Roman"/>
              </a:rPr>
              <a:t>Rassweiler</a:t>
            </a:r>
            <a:endParaRPr lang="en-US">
              <a:latin typeface="Calibri"/>
              <a:ea typeface="Calibri"/>
              <a:cs typeface="Times New Roman"/>
            </a:endParaRPr>
          </a:p>
        </p:txBody>
      </p:sp>
      <p:pic>
        <p:nvPicPr>
          <p:cNvPr id="28" name="Picture 27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88CC91AB-C657-FEB8-0A5D-8EEE593E0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72" y="2127250"/>
            <a:ext cx="1897119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B8B9E191-3868-3CC5-B421-E1208CE427B1}"/>
              </a:ext>
            </a:extLst>
          </p:cNvPr>
          <p:cNvSpPr txBox="1"/>
          <p:nvPr/>
        </p:nvSpPr>
        <p:spPr>
          <a:xfrm>
            <a:off x="7837052" y="4858645"/>
            <a:ext cx="135466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Calibri"/>
              </a:rPr>
              <a:t>Advisor: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Dr. Clark</a:t>
            </a:r>
          </a:p>
        </p:txBody>
      </p:sp>
    </p:spTree>
    <p:extLst>
      <p:ext uri="{BB962C8B-B14F-4D97-AF65-F5344CB8AC3E}">
        <p14:creationId xmlns:p14="http://schemas.microsoft.com/office/powerpoint/2010/main" val="1429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5A4E-405E-AA24-9304-19583136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ABFB-5C6F-B5F6-065F-16A7AEAE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C3C952-30FF-53A3-94B5-007F97DF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1D66D-A950-7372-8D21-6616CEAF6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39C93A-AB02-60D3-BF8E-D0919A36CAEC}"/>
              </a:ext>
            </a:extLst>
          </p:cNvPr>
          <p:cNvSpPr/>
          <p:nvPr/>
        </p:nvSpPr>
        <p:spPr>
          <a:xfrm>
            <a:off x="530181" y="2241996"/>
            <a:ext cx="4080456" cy="93586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I would consider it a success for the device to work as far down as 8-10m.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16EC5-40B7-95C2-994A-F8A339833417}"/>
              </a:ext>
            </a:extLst>
          </p:cNvPr>
          <p:cNvSpPr/>
          <p:nvPr/>
        </p:nvSpPr>
        <p:spPr>
          <a:xfrm>
            <a:off x="530181" y="4989489"/>
            <a:ext cx="4080456" cy="93586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I want the device to fit in a carry-on bag.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137A8E-CAB7-BBFB-8016-38D54839FC5F}"/>
              </a:ext>
            </a:extLst>
          </p:cNvPr>
          <p:cNvSpPr/>
          <p:nvPr/>
        </p:nvSpPr>
        <p:spPr>
          <a:xfrm>
            <a:off x="530181" y="3637207"/>
            <a:ext cx="4080456" cy="93586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issue is that my current device leaves too large of a radius of where the sick coral is for me to plot its precise location.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F406E7-A1C5-8640-53BD-10A90C61679A}"/>
              </a:ext>
            </a:extLst>
          </p:cNvPr>
          <p:cNvSpPr/>
          <p:nvPr/>
        </p:nvSpPr>
        <p:spPr>
          <a:xfrm>
            <a:off x="5799786" y="4989489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be packed into a carry-on bag.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F3CCAD-D1BF-DA0F-4E92-D9E580E32400}"/>
              </a:ext>
            </a:extLst>
          </p:cNvPr>
          <p:cNvSpPr/>
          <p:nvPr/>
        </p:nvSpPr>
        <p:spPr>
          <a:xfrm>
            <a:off x="5799786" y="3637207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get a more precise reading of the diver’s location.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803863-8547-C058-FBAE-2DF6857F1458}"/>
              </a:ext>
            </a:extLst>
          </p:cNvPr>
          <p:cNvSpPr/>
          <p:nvPr/>
        </p:nvSpPr>
        <p:spPr>
          <a:xfrm>
            <a:off x="5799786" y="2241996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operate with the user down to 10m.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B8EC67-657D-107A-98D5-C1196C80966E}"/>
              </a:ext>
            </a:extLst>
          </p:cNvPr>
          <p:cNvSpPr/>
          <p:nvPr/>
        </p:nvSpPr>
        <p:spPr>
          <a:xfrm>
            <a:off x="4805220" y="2513896"/>
            <a:ext cx="881817" cy="39877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054D7E3-70B4-BEB8-199F-B92EA2AC02FE}"/>
              </a:ext>
            </a:extLst>
          </p:cNvPr>
          <p:cNvSpPr/>
          <p:nvPr/>
        </p:nvSpPr>
        <p:spPr>
          <a:xfrm>
            <a:off x="4805220" y="5261389"/>
            <a:ext cx="881817" cy="39877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0A4E78C-03C0-7E7F-26C1-A6D91E9E05C3}"/>
              </a:ext>
            </a:extLst>
          </p:cNvPr>
          <p:cNvSpPr/>
          <p:nvPr/>
        </p:nvSpPr>
        <p:spPr>
          <a:xfrm>
            <a:off x="4805220" y="3909108"/>
            <a:ext cx="881817" cy="39877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6192D-57D2-BB77-2767-C8787D5C8BCE}"/>
              </a:ext>
            </a:extLst>
          </p:cNvPr>
          <p:cNvSpPr txBox="1"/>
          <p:nvPr/>
        </p:nvSpPr>
        <p:spPr>
          <a:xfrm>
            <a:off x="1100211" y="1778056"/>
            <a:ext cx="31416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/>
                <a:ea typeface="Calibri"/>
                <a:cs typeface="Calibri"/>
              </a:rPr>
              <a:t>Customer Statements</a:t>
            </a:r>
            <a:endParaRPr lang="en-US" sz="2400" b="1">
              <a:latin typeface="Calibri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56942-D0BB-64AB-13A1-4CE95B8E0E4C}"/>
              </a:ext>
            </a:extLst>
          </p:cNvPr>
          <p:cNvSpPr txBox="1"/>
          <p:nvPr/>
        </p:nvSpPr>
        <p:spPr>
          <a:xfrm>
            <a:off x="6595197" y="1735125"/>
            <a:ext cx="28303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/>
                <a:ea typeface="Calibri"/>
                <a:cs typeface="Times New Roman"/>
              </a:rPr>
              <a:t>Interpreted Needs</a:t>
            </a:r>
            <a:endParaRPr lang="en-US" sz="2400" b="1"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7204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F69B4-3EFC-C4F4-1602-091BC615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9675-4660-922C-4F39-052C64ED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376EC8-F5F1-DF03-8AB2-AE5118E4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Functional Decomposition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6E0C55-2A0C-C43E-41E3-30B4EFF394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CDA547F-5718-FB7E-B465-0A76CD18F8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94873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1399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09B8-4935-CF56-0C0D-E838FD76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D0B-3F82-397C-99D4-FA14EA8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C3AC-AC8C-E360-AC53-91ADE7AC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FDEF7-1CE7-888F-E263-8D2EC9E5A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1AF9C-C575-AE72-EE0D-8A26F2504B0C}"/>
              </a:ext>
            </a:extLst>
          </p:cNvPr>
          <p:cNvCxnSpPr/>
          <p:nvPr/>
        </p:nvCxnSpPr>
        <p:spPr>
          <a:xfrm>
            <a:off x="916548" y="3025462"/>
            <a:ext cx="8813439" cy="12879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138181-A4B0-7487-0AAE-6DC823DA59E1}"/>
              </a:ext>
            </a:extLst>
          </p:cNvPr>
          <p:cNvCxnSpPr/>
          <p:nvPr/>
        </p:nvCxnSpPr>
        <p:spPr>
          <a:xfrm>
            <a:off x="913255" y="2524393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7C663E-35B8-C3F1-DCDA-BCC5406EC8E9}"/>
              </a:ext>
            </a:extLst>
          </p:cNvPr>
          <p:cNvSpPr txBox="1"/>
          <p:nvPr/>
        </p:nvSpPr>
        <p:spPr>
          <a:xfrm>
            <a:off x="250423" y="1562907"/>
            <a:ext cx="189382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Order IMU</a:t>
            </a:r>
          </a:p>
          <a:p>
            <a:r>
              <a:rPr lang="en-US" sz="2400" b="1">
                <a:ea typeface="Calibri"/>
                <a:cs typeface="Calibri"/>
              </a:rPr>
              <a:t>10/11/2024</a:t>
            </a:r>
          </a:p>
        </p:txBody>
      </p:sp>
      <p:pic>
        <p:nvPicPr>
          <p:cNvPr id="31" name="Picture 30" descr="A red electronic device with a chip&#10;&#10;Description automatically generated">
            <a:extLst>
              <a:ext uri="{FF2B5EF4-FFF2-40B4-BE49-F238E27FC236}">
                <a16:creationId xmlns:a16="http://schemas.microsoft.com/office/drawing/2014/main" id="{3A51A2DD-B7BA-001B-E453-4640E94B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60" y="4032202"/>
            <a:ext cx="1890520" cy="16167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72B7962-8FA8-C674-E561-5437226E8E13}"/>
              </a:ext>
            </a:extLst>
          </p:cNvPr>
          <p:cNvSpPr txBox="1"/>
          <p:nvPr/>
        </p:nvSpPr>
        <p:spPr>
          <a:xfrm>
            <a:off x="724629" y="5650159"/>
            <a:ext cx="3100558" cy="3150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Figure 2: Inertial Measurement Unit [4]</a:t>
            </a:r>
            <a:endParaRPr lang="en-US" sz="1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CC6845-3955-98D1-B37B-694DCF9E205E}"/>
              </a:ext>
            </a:extLst>
          </p:cNvPr>
          <p:cNvSpPr txBox="1"/>
          <p:nvPr/>
        </p:nvSpPr>
        <p:spPr>
          <a:xfrm>
            <a:off x="3364137" y="4549269"/>
            <a:ext cx="6956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ea typeface="Calibri"/>
                <a:cs typeface="Calibri"/>
              </a:rPr>
              <a:t>VS</a:t>
            </a:r>
            <a:endParaRPr lang="en-US" sz="3200" b="1"/>
          </a:p>
        </p:txBody>
      </p:sp>
      <p:pic>
        <p:nvPicPr>
          <p:cNvPr id="37" name="Picture 36" descr="A close-up of a remote control&#10;&#10;Description automatically generated">
            <a:extLst>
              <a:ext uri="{FF2B5EF4-FFF2-40B4-BE49-F238E27FC236}">
                <a16:creationId xmlns:a16="http://schemas.microsoft.com/office/drawing/2014/main" id="{3E13D936-B941-818A-D91E-4691EEBD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12" y="3834927"/>
            <a:ext cx="833237" cy="1805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DB648E0-16D1-E7AC-886C-09D0A42AB324}"/>
              </a:ext>
            </a:extLst>
          </p:cNvPr>
          <p:cNvSpPr txBox="1"/>
          <p:nvPr/>
        </p:nvSpPr>
        <p:spPr>
          <a:xfrm>
            <a:off x="4270644" y="5645718"/>
            <a:ext cx="36534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Figure 3: Current Handheld GPS [5]</a:t>
            </a:r>
            <a:endParaRPr lang="en-US" sz="1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A816D7-FCF6-4A4D-C9D8-BEE49383C95B}"/>
              </a:ext>
            </a:extLst>
          </p:cNvPr>
          <p:cNvSpPr txBox="1"/>
          <p:nvPr/>
        </p:nvSpPr>
        <p:spPr>
          <a:xfrm>
            <a:off x="3044474" y="3275220"/>
            <a:ext cx="22533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ea typeface="Calibri"/>
                <a:cs typeface="Calibri"/>
              </a:rPr>
              <a:t>Testing</a:t>
            </a:r>
          </a:p>
          <a:p>
            <a:r>
              <a:rPr lang="en-US" sz="2400" b="1">
                <a:ea typeface="Calibri"/>
                <a:cs typeface="Calibri"/>
              </a:rPr>
              <a:t>10/25/2024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B60393C-8C5B-78FD-133C-42DF9FD9B3FB}"/>
              </a:ext>
            </a:extLst>
          </p:cNvPr>
          <p:cNvCxnSpPr>
            <a:cxnSpLocks/>
          </p:cNvCxnSpPr>
          <p:nvPr/>
        </p:nvCxnSpPr>
        <p:spPr>
          <a:xfrm>
            <a:off x="3564157" y="3028815"/>
            <a:ext cx="2147" cy="2489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9306AD-505F-61CA-9148-1A8157C06E5B}"/>
              </a:ext>
            </a:extLst>
          </p:cNvPr>
          <p:cNvCxnSpPr>
            <a:cxnSpLocks/>
          </p:cNvCxnSpPr>
          <p:nvPr/>
        </p:nvCxnSpPr>
        <p:spPr>
          <a:xfrm>
            <a:off x="5875779" y="2524393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5889116-F2A9-5D90-ED17-3D704A635CBF}"/>
              </a:ext>
            </a:extLst>
          </p:cNvPr>
          <p:cNvSpPr txBox="1"/>
          <p:nvPr/>
        </p:nvSpPr>
        <p:spPr>
          <a:xfrm>
            <a:off x="4965171" y="1509070"/>
            <a:ext cx="279947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Meet and discuss results with Dr. </a:t>
            </a:r>
            <a:r>
              <a:rPr lang="en-US" sz="2000" b="1" err="1">
                <a:ea typeface="Calibri"/>
                <a:cs typeface="Calibri"/>
              </a:rPr>
              <a:t>Rassweiler</a:t>
            </a:r>
            <a:endParaRPr lang="en-US" sz="2000" b="1">
              <a:ea typeface="Calibri"/>
              <a:cs typeface="Calibri"/>
            </a:endParaRPr>
          </a:p>
          <a:p>
            <a:r>
              <a:rPr lang="en-US" sz="2000" b="1">
                <a:ea typeface="Calibri"/>
                <a:cs typeface="Calibri"/>
              </a:rPr>
              <a:t>10/31/2024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467916-A2C7-0BF7-FBE9-0482DC01F2B1}"/>
              </a:ext>
            </a:extLst>
          </p:cNvPr>
          <p:cNvCxnSpPr>
            <a:cxnSpLocks/>
          </p:cNvCxnSpPr>
          <p:nvPr/>
        </p:nvCxnSpPr>
        <p:spPr>
          <a:xfrm>
            <a:off x="8285604" y="3029218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951212D-EE10-F799-E500-6E45149A2B97}"/>
              </a:ext>
            </a:extLst>
          </p:cNvPr>
          <p:cNvSpPr txBox="1"/>
          <p:nvPr/>
        </p:nvSpPr>
        <p:spPr>
          <a:xfrm>
            <a:off x="7359955" y="3537013"/>
            <a:ext cx="305180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Further prototyping, augmentation, or purchases based on results</a:t>
            </a:r>
          </a:p>
          <a:p>
            <a:r>
              <a:rPr lang="en-US" sz="2000" b="1">
                <a:ea typeface="Calibri"/>
                <a:cs typeface="Calibri"/>
              </a:rPr>
              <a:t>11/15/2024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35FF8F-A454-0BB0-5371-8925465AEB3E}"/>
              </a:ext>
            </a:extLst>
          </p:cNvPr>
          <p:cNvSpPr txBox="1"/>
          <p:nvPr/>
        </p:nvSpPr>
        <p:spPr>
          <a:xfrm>
            <a:off x="7603596" y="2575870"/>
            <a:ext cx="27994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Continuous Research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175B7CE-4324-35F8-BAE2-8955D8175272}"/>
              </a:ext>
            </a:extLst>
          </p:cNvPr>
          <p:cNvCxnSpPr/>
          <p:nvPr/>
        </p:nvCxnSpPr>
        <p:spPr>
          <a:xfrm flipV="1">
            <a:off x="9974687" y="2775624"/>
            <a:ext cx="326241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8038CB-C541-C11A-F0FA-2D9D810C44B8}"/>
              </a:ext>
            </a:extLst>
          </p:cNvPr>
          <p:cNvCxnSpPr>
            <a:cxnSpLocks/>
          </p:cNvCxnSpPr>
          <p:nvPr/>
        </p:nvCxnSpPr>
        <p:spPr>
          <a:xfrm flipH="1" flipV="1">
            <a:off x="7271179" y="2789313"/>
            <a:ext cx="335376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017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00577-8B84-F76C-3D41-2CD0A3A61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sz="1400">
              <a:ea typeface="Calibri"/>
              <a:cs typeface="Calibri"/>
            </a:endParaRPr>
          </a:p>
          <a:p>
            <a:r>
              <a:rPr lang="en-US" sz="1800">
                <a:ea typeface="+mn-lt"/>
                <a:cs typeface="+mn-lt"/>
              </a:rPr>
              <a:t>[1] </a:t>
            </a:r>
            <a:r>
              <a:rPr lang="en-US" sz="1400" err="1">
                <a:ea typeface="+mn-lt"/>
                <a:cs typeface="+mn-lt"/>
              </a:rPr>
              <a:t>Tinssen</a:t>
            </a:r>
            <a:r>
              <a:rPr lang="en-US" sz="1400">
                <a:ea typeface="+mn-lt"/>
                <a:cs typeface="+mn-lt"/>
              </a:rPr>
              <a:t>. (n.d.). </a:t>
            </a:r>
            <a:r>
              <a:rPr lang="en-US" sz="1400" i="1">
                <a:ea typeface="+mn-lt"/>
                <a:cs typeface="+mn-lt"/>
              </a:rPr>
              <a:t>Underwater navigation systems: GPS for SCUBA divers</a:t>
            </a:r>
            <a:r>
              <a:rPr lang="en-US" sz="1400">
                <a:ea typeface="+mn-lt"/>
                <a:cs typeface="+mn-lt"/>
              </a:rPr>
              <a:t>. Seacraft. </a:t>
            </a:r>
            <a:r>
              <a:rPr lang="en-US" sz="1400">
                <a:ea typeface="+mn-lt"/>
                <a:cs typeface="+mn-lt"/>
                <a:hlinkClick r:id="rId2"/>
              </a:rPr>
              <a:t>https://seacraft.eu/products/navigation-console/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800">
                <a:ea typeface="+mn-lt"/>
                <a:cs typeface="+mn-lt"/>
              </a:rPr>
              <a:t>[</a:t>
            </a:r>
            <a:r>
              <a:rPr lang="en-US" sz="1800">
                <a:ea typeface="Calibri"/>
                <a:cs typeface="Calibri"/>
              </a:rPr>
              <a:t>2] </a:t>
            </a:r>
            <a:r>
              <a:rPr lang="en-US" sz="1400" i="1" err="1">
                <a:ea typeface="+mn-lt"/>
                <a:cs typeface="+mn-lt"/>
              </a:rPr>
              <a:t>Navimate</a:t>
            </a:r>
            <a:r>
              <a:rPr lang="en-US" sz="1400" i="1">
                <a:ea typeface="+mn-lt"/>
                <a:cs typeface="+mn-lt"/>
              </a:rPr>
              <a:t> GPS for divers</a:t>
            </a:r>
            <a:r>
              <a:rPr lang="en-US" sz="1400">
                <a:ea typeface="+mn-lt"/>
                <a:cs typeface="+mn-lt"/>
              </a:rPr>
              <a:t>. </a:t>
            </a:r>
            <a:r>
              <a:rPr lang="en-US" sz="1400" err="1">
                <a:ea typeface="+mn-lt"/>
                <a:cs typeface="+mn-lt"/>
              </a:rPr>
              <a:t>navimate</a:t>
            </a:r>
            <a:r>
              <a:rPr lang="en-US" sz="1400">
                <a:ea typeface="+mn-lt"/>
                <a:cs typeface="+mn-lt"/>
              </a:rPr>
              <a:t>. (n.d.). </a:t>
            </a:r>
            <a:r>
              <a:rPr lang="en-US" sz="1400">
                <a:ea typeface="+mn-lt"/>
                <a:cs typeface="+mn-lt"/>
                <a:hlinkClick r:id="rId3"/>
              </a:rPr>
              <a:t>https://www.navimate.com/</a:t>
            </a:r>
            <a:r>
              <a:rPr lang="en-US" sz="1400">
                <a:ea typeface="+mn-lt"/>
                <a:cs typeface="+mn-lt"/>
              </a:rPr>
              <a:t> </a:t>
            </a:r>
            <a:endParaRPr lang="en-US" sz="1400">
              <a:ea typeface="Calibri"/>
              <a:cs typeface="Calibri"/>
            </a:endParaRPr>
          </a:p>
          <a:p>
            <a:r>
              <a:rPr lang="en-US" sz="1800">
                <a:ea typeface="Calibri"/>
                <a:cs typeface="Calibri"/>
              </a:rPr>
              <a:t>[3] </a:t>
            </a:r>
            <a:r>
              <a:rPr lang="en-US" sz="1400">
                <a:ea typeface="Calibri"/>
                <a:cs typeface="Calibri"/>
              </a:rPr>
              <a:t>Adib, F. (n.d.). </a:t>
            </a:r>
            <a:r>
              <a:rPr lang="en-US" sz="1400" i="1">
                <a:ea typeface="Calibri"/>
                <a:cs typeface="Calibri"/>
              </a:rPr>
              <a:t>An underwater navigation system powered by sound</a:t>
            </a:r>
            <a:r>
              <a:rPr lang="en-US" sz="1400">
                <a:ea typeface="Calibri"/>
                <a:cs typeface="Calibri"/>
              </a:rPr>
              <a:t>. MIT Media Lab. </a:t>
            </a:r>
            <a:r>
              <a:rPr lang="en-US" sz="1400">
                <a:ea typeface="Calibri"/>
                <a:cs typeface="Calibri"/>
                <a:hlinkClick r:id="rId4"/>
              </a:rPr>
              <a:t>https://www.media.mit.edu/articles/an-underwater-navigation-system-powered-by-sound/</a:t>
            </a:r>
            <a:r>
              <a:rPr lang="en-US" sz="1400">
                <a:ea typeface="Calibri"/>
                <a:cs typeface="Calibri"/>
              </a:rPr>
              <a:t> </a:t>
            </a: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800">
                <a:cs typeface="Calibri"/>
              </a:rPr>
              <a:t>[4]</a:t>
            </a:r>
            <a:r>
              <a:rPr lang="en-US">
                <a:cs typeface="Calibri"/>
              </a:rPr>
              <a:t> </a:t>
            </a:r>
            <a:r>
              <a:rPr lang="en-US" sz="1400" i="1">
                <a:cs typeface="Calibri"/>
              </a:rPr>
              <a:t>What is an Inertial Measurement Unit?</a:t>
            </a:r>
            <a:r>
              <a:rPr lang="en-US" sz="1400">
                <a:cs typeface="Calibri"/>
              </a:rPr>
              <a:t> (2024). </a:t>
            </a:r>
            <a:r>
              <a:rPr lang="en-US" sz="1400" err="1">
                <a:cs typeface="Calibri"/>
              </a:rPr>
              <a:t>VectorNav</a:t>
            </a:r>
            <a:r>
              <a:rPr lang="en-US" sz="1400">
                <a:cs typeface="Calibri"/>
              </a:rPr>
              <a:t>. </a:t>
            </a:r>
            <a:r>
              <a:rPr lang="en-US" sz="1400">
                <a:cs typeface="Calibri"/>
                <a:hlinkClick r:id="rId5"/>
              </a:rPr>
              <a:t>https://www.vectornav.com/resources/detail/what-is-an-inertial-</a:t>
            </a:r>
            <a:r>
              <a:rPr lang="en-US" sz="1400">
                <a:cs typeface="Calibri"/>
                <a:hlinkClick r:id="rId6"/>
              </a:rPr>
              <a:t>measurement-unit</a:t>
            </a:r>
            <a:endParaRPr lang="en-US" sz="1400">
              <a:cs typeface="Calibri"/>
            </a:endParaRPr>
          </a:p>
          <a:p>
            <a:r>
              <a:rPr lang="en-US" sz="1800">
                <a:cs typeface="Calibri"/>
              </a:rPr>
              <a:t>[5]</a:t>
            </a:r>
            <a:r>
              <a:rPr lang="en-US" sz="1400" i="1">
                <a:cs typeface="Calibri"/>
              </a:rPr>
              <a:t> Garmin GPSMAP 78 Handheld Navigator - 010-00864-00</a:t>
            </a:r>
            <a:r>
              <a:rPr lang="en-US" sz="1400">
                <a:cs typeface="Calibri"/>
              </a:rPr>
              <a:t>. (2024). Marine Electronics Shop. </a:t>
            </a:r>
            <a:r>
              <a:rPr lang="en-US" sz="1400">
                <a:cs typeface="Calibri"/>
                <a:hlinkClick r:id="rId6"/>
              </a:rPr>
              <a:t>https://www.marine-electronics-shop.com/garmin-gpsmap-78-handheld-navigator-010-00864-00/</a:t>
            </a:r>
            <a:endParaRPr lang="en-US"/>
          </a:p>
          <a:p>
            <a:endParaRPr lang="en-US" sz="1800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A496D-077A-B549-997F-CF34BA15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4BDEA-5750-D925-4AB9-811D989C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4BFC-7E3C-30B5-35FF-B8ACC2D2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255907-E482-0CE0-2DAB-B3D198D2AF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</p:spTree>
    <p:extLst>
      <p:ext uri="{BB962C8B-B14F-4D97-AF65-F5344CB8AC3E}">
        <p14:creationId xmlns:p14="http://schemas.microsoft.com/office/powerpoint/2010/main" val="505212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70D19-DC14-B286-E6CC-56B04D7B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F3CED-00B1-5DBA-88BE-6718A3BC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D95DBC-C7E5-3C6E-1062-7B69E8584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79" name="Title 4">
            <a:extLst>
              <a:ext uri="{FF2B5EF4-FFF2-40B4-BE49-F238E27FC236}">
                <a16:creationId xmlns:a16="http://schemas.microsoft.com/office/drawing/2014/main" id="{880D85F9-3395-5BF6-0D9B-B025FD33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 sz="4000"/>
              <a:t>Recap</a:t>
            </a:r>
            <a:endParaRPr lang="en-US"/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2751016B-7E90-9229-F6F5-CD57CCACCE3C}"/>
              </a:ext>
            </a:extLst>
          </p:cNvPr>
          <p:cNvSpPr/>
          <p:nvPr/>
        </p:nvSpPr>
        <p:spPr>
          <a:xfrm>
            <a:off x="7271657" y="2490107"/>
            <a:ext cx="2329543" cy="2296885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cs typeface="Calibri"/>
              </a:rPr>
              <a:t>Current Technology Used</a:t>
            </a:r>
            <a:endParaRPr lang="en-US" sz="2400" b="1"/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0D8E8B0C-F33E-2A2A-5986-AC8AFCF151FD}"/>
              </a:ext>
            </a:extLst>
          </p:cNvPr>
          <p:cNvSpPr/>
          <p:nvPr/>
        </p:nvSpPr>
        <p:spPr>
          <a:xfrm>
            <a:off x="4125685" y="2490107"/>
            <a:ext cx="2329543" cy="2296885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cs typeface="Calibri"/>
              </a:rPr>
              <a:t>Customer Needs</a:t>
            </a:r>
            <a:endParaRPr lang="en-US" sz="2400" b="1"/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A6E9693A-76A6-766C-F816-9833FD211549}"/>
              </a:ext>
            </a:extLst>
          </p:cNvPr>
          <p:cNvSpPr/>
          <p:nvPr/>
        </p:nvSpPr>
        <p:spPr>
          <a:xfrm>
            <a:off x="979714" y="2490107"/>
            <a:ext cx="2329543" cy="2296885"/>
          </a:xfrm>
          <a:prstGeom prst="ellips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cs typeface="Calibri"/>
              </a:rPr>
              <a:t>Objective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244344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ble with text on it&#10;&#10;Description automatically generated">
            <a:extLst>
              <a:ext uri="{FF2B5EF4-FFF2-40B4-BE49-F238E27FC236}">
                <a16:creationId xmlns:a16="http://schemas.microsoft.com/office/drawing/2014/main" id="{15B7892C-929C-DAD8-72AF-0140D707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69" y="1825625"/>
            <a:ext cx="7559261" cy="4346575"/>
          </a:xfrm>
          <a:prstGeom prst="rect">
            <a:avLst/>
          </a:prstGeom>
          <a:noFill/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E2C8514-788F-F85D-0DFE-1F34580F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19D00-DE8C-6538-C53F-F96B2FEC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FC9ED-9C6E-0930-6404-89C54CCC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Stakeholder Matrix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4C5CBE1-BFEF-A220-44DD-A1D853DEF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89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5A4E-405E-AA24-9304-19583136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ABFB-5C6F-B5F6-065F-16A7AEAE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C3C952-30FF-53A3-94B5-007F97DF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1D66D-A950-7372-8D21-6616CEAF6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39C93A-AB02-60D3-BF8E-D0919A36CAEC}"/>
              </a:ext>
            </a:extLst>
          </p:cNvPr>
          <p:cNvSpPr/>
          <p:nvPr/>
        </p:nvSpPr>
        <p:spPr>
          <a:xfrm>
            <a:off x="551646" y="1769771"/>
            <a:ext cx="3157471" cy="624625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I go into the ocean from the shore.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16EC5-40B7-95C2-994A-F8A339833417}"/>
              </a:ext>
            </a:extLst>
          </p:cNvPr>
          <p:cNvSpPr/>
          <p:nvPr/>
        </p:nvSpPr>
        <p:spPr>
          <a:xfrm>
            <a:off x="551646" y="3261574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It would never be longer than 90 minutes at a time.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137A8E-CAB7-BBFB-8016-38D54839FC5F}"/>
              </a:ext>
            </a:extLst>
          </p:cNvPr>
          <p:cNvSpPr/>
          <p:nvPr/>
        </p:nvSpPr>
        <p:spPr>
          <a:xfrm>
            <a:off x="551645" y="2510306"/>
            <a:ext cx="3157472" cy="635357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/>
                <a:cs typeface="Times New Roman"/>
              </a:rPr>
              <a:t>I need the device to be easy for me to use in the ocean, I don’t want to be carrying around a bunch of pieces.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B8EC67-657D-107A-98D5-C1196C80966E}"/>
              </a:ext>
            </a:extLst>
          </p:cNvPr>
          <p:cNvSpPr/>
          <p:nvPr/>
        </p:nvSpPr>
        <p:spPr>
          <a:xfrm>
            <a:off x="4526178" y="1977275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6192D-57D2-BB77-2767-C8787D5C8BCE}"/>
              </a:ext>
            </a:extLst>
          </p:cNvPr>
          <p:cNvSpPr txBox="1"/>
          <p:nvPr/>
        </p:nvSpPr>
        <p:spPr>
          <a:xfrm>
            <a:off x="1100211" y="1445352"/>
            <a:ext cx="206836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Calibri"/>
                <a:cs typeface="Calibri"/>
              </a:rPr>
              <a:t>Customer Statements</a:t>
            </a:r>
            <a:endParaRPr lang="en-US" sz="16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56942-D0BB-64AB-13A1-4CE95B8E0E4C}"/>
              </a:ext>
            </a:extLst>
          </p:cNvPr>
          <p:cNvSpPr txBox="1"/>
          <p:nvPr/>
        </p:nvSpPr>
        <p:spPr>
          <a:xfrm>
            <a:off x="7282070" y="1434618"/>
            <a:ext cx="181078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Calibri"/>
                <a:cs typeface="Calibri"/>
              </a:rPr>
              <a:t>Interpreted Needs</a:t>
            </a:r>
            <a:endParaRPr lang="en-US" sz="1600" b="1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182C79-76C6-51F9-D230-68E7E76BBD95}"/>
              </a:ext>
            </a:extLst>
          </p:cNvPr>
          <p:cNvSpPr/>
          <p:nvPr/>
        </p:nvSpPr>
        <p:spPr>
          <a:xfrm>
            <a:off x="551646" y="4023574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shore is very rocky and at some points clifflike.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3E95C1-1555-84A2-0648-49D56DF39F70}"/>
              </a:ext>
            </a:extLst>
          </p:cNvPr>
          <p:cNvSpPr/>
          <p:nvPr/>
        </p:nvSpPr>
        <p:spPr>
          <a:xfrm>
            <a:off x="551646" y="5547573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/>
                <a:cs typeface="Times New Roman"/>
              </a:rPr>
              <a:t>I have a good digital map of the area; my goal is to mark these locations onto my map to do analyses with them.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BE51A7-3FCF-0CD1-A2BC-0F7B44CFFC72}"/>
              </a:ext>
            </a:extLst>
          </p:cNvPr>
          <p:cNvSpPr/>
          <p:nvPr/>
        </p:nvSpPr>
        <p:spPr>
          <a:xfrm>
            <a:off x="551645" y="4785573"/>
            <a:ext cx="3157471" cy="64609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only extreme condition in the water is the wind, it is very windy.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789106-96DC-C272-1659-38540F20B9F7}"/>
              </a:ext>
            </a:extLst>
          </p:cNvPr>
          <p:cNvSpPr/>
          <p:nvPr/>
        </p:nvSpPr>
        <p:spPr>
          <a:xfrm>
            <a:off x="6572519" y="178050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is easy to carry straight from the shore into the ocean.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8C00BA-A3B6-8E83-F7C0-6659B1F7292C}"/>
              </a:ext>
            </a:extLst>
          </p:cNvPr>
          <p:cNvSpPr/>
          <p:nvPr/>
        </p:nvSpPr>
        <p:spPr>
          <a:xfrm>
            <a:off x="6572519" y="326157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The device’s battery lasts for at least 90 minutes.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432C667-1A1F-9C3C-50AE-39726909ED0C}"/>
              </a:ext>
            </a:extLst>
          </p:cNvPr>
          <p:cNvSpPr/>
          <p:nvPr/>
        </p:nvSpPr>
        <p:spPr>
          <a:xfrm>
            <a:off x="6572519" y="402357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is light and easy to maneuver.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7FF51BD-A00F-791B-D8C1-48E22C37FEFF}"/>
              </a:ext>
            </a:extLst>
          </p:cNvPr>
          <p:cNvSpPr/>
          <p:nvPr/>
        </p:nvSpPr>
        <p:spPr>
          <a:xfrm>
            <a:off x="6572519" y="4785573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still operates normally when experiencing high winds.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63BAC8-9339-7A68-2280-215F25FB9BA4}"/>
              </a:ext>
            </a:extLst>
          </p:cNvPr>
          <p:cNvSpPr/>
          <p:nvPr/>
        </p:nvSpPr>
        <p:spPr>
          <a:xfrm>
            <a:off x="6572519" y="5558305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The device can log a digital location.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0BED958-054A-F47C-25F7-42D8E2E9C2D4}"/>
              </a:ext>
            </a:extLst>
          </p:cNvPr>
          <p:cNvSpPr/>
          <p:nvPr/>
        </p:nvSpPr>
        <p:spPr>
          <a:xfrm>
            <a:off x="6572518" y="2510305"/>
            <a:ext cx="3157471" cy="62462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The device consists of 1 or 2 small pieces.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00B42BA-1649-DDEC-C5C8-69A150356C7A}"/>
              </a:ext>
            </a:extLst>
          </p:cNvPr>
          <p:cNvSpPr/>
          <p:nvPr/>
        </p:nvSpPr>
        <p:spPr>
          <a:xfrm>
            <a:off x="4526178" y="2717810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7B41DC7-E672-6A89-F9BD-ECA2F9DD9FFB}"/>
              </a:ext>
            </a:extLst>
          </p:cNvPr>
          <p:cNvSpPr/>
          <p:nvPr/>
        </p:nvSpPr>
        <p:spPr>
          <a:xfrm>
            <a:off x="4526178" y="3479810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E1762BAC-8B5C-296A-C2E3-A5C9A3760319}"/>
              </a:ext>
            </a:extLst>
          </p:cNvPr>
          <p:cNvSpPr/>
          <p:nvPr/>
        </p:nvSpPr>
        <p:spPr>
          <a:xfrm>
            <a:off x="4526178" y="4231077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C84C7B9-C02D-892B-0A9C-95EBC96070D3}"/>
              </a:ext>
            </a:extLst>
          </p:cNvPr>
          <p:cNvSpPr/>
          <p:nvPr/>
        </p:nvSpPr>
        <p:spPr>
          <a:xfrm>
            <a:off x="4493980" y="4993077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7A0822D-264D-1134-66C3-2A237C94478D}"/>
              </a:ext>
            </a:extLst>
          </p:cNvPr>
          <p:cNvSpPr/>
          <p:nvPr/>
        </p:nvSpPr>
        <p:spPr>
          <a:xfrm>
            <a:off x="4526177" y="5755077"/>
            <a:ext cx="1193056" cy="2163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83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F27E351-1A2C-4C75-04BA-C9CB423F7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355473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98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88AA399-DA3C-4770-44F0-074FEB0039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331308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4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D70C9E-92D5-A3F7-692D-2A28BAE94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317148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6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23493D-146E-937D-0606-ECB82410DF4B}"/>
              </a:ext>
            </a:extLst>
          </p:cNvPr>
          <p:cNvSpPr/>
          <p:nvPr/>
        </p:nvSpPr>
        <p:spPr>
          <a:xfrm flipH="1">
            <a:off x="-2721" y="1378227"/>
            <a:ext cx="10672081" cy="5019917"/>
          </a:xfrm>
          <a:prstGeom prst="round2Diag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Introduction – Team 520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53F2-50AB-1E88-A02D-7D367A396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Placeholder 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17A15CB-9F75-7131-CB8D-5B53A6B024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r="10261" b="-519"/>
          <a:stretch/>
        </p:blipFill>
        <p:spPr>
          <a:xfrm>
            <a:off x="1841632" y="2906047"/>
            <a:ext cx="1639132" cy="2745013"/>
          </a:xfrm>
          <a:ln w="6350">
            <a:solidFill>
              <a:schemeClr val="tx1"/>
            </a:solidFill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615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John Baumann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Design Engineer</a:t>
            </a:r>
          </a:p>
        </p:txBody>
      </p:sp>
      <p:pic>
        <p:nvPicPr>
          <p:cNvPr id="6" name="Picture Placeholder 5" descr="A person in a suit&#10;&#10;Description automatically generated">
            <a:extLst>
              <a:ext uri="{FF2B5EF4-FFF2-40B4-BE49-F238E27FC236}">
                <a16:creationId xmlns:a16="http://schemas.microsoft.com/office/drawing/2014/main" id="{43463AED-D1AF-F1C8-9EFE-CA6372EA45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861" r="4861"/>
          <a:stretch/>
        </p:blipFill>
        <p:spPr>
          <a:xfrm>
            <a:off x="8814254" y="2912192"/>
            <a:ext cx="1651000" cy="2743200"/>
          </a:xfrm>
          <a:ln w="6350">
            <a:solidFill>
              <a:schemeClr val="tx1"/>
            </a:solidFill>
          </a:ln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5D0ED18-9BE8-4F1F-28E4-A7EEFC654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9447" y="5649726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Megan </a:t>
            </a:r>
            <a:r>
              <a:rPr lang="en-US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Jadush</a:t>
            </a: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Materials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7917" y="5658585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Natalie Boggess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Marine Engineer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6239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Cody Carlson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Software Engineer</a:t>
            </a:r>
          </a:p>
        </p:txBody>
      </p:sp>
      <p:pic>
        <p:nvPicPr>
          <p:cNvPr id="7" name="Picture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C72BB54-1F42-06E5-0DAB-21E09585493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r="9825"/>
          <a:stretch/>
        </p:blipFill>
        <p:spPr>
          <a:xfrm>
            <a:off x="5291072" y="2906047"/>
            <a:ext cx="1649748" cy="2747452"/>
          </a:xfrm>
          <a:ln w="6350">
            <a:solidFill>
              <a:schemeClr val="tx1"/>
            </a:solidFill>
          </a:ln>
        </p:spPr>
      </p:pic>
      <p:pic>
        <p:nvPicPr>
          <p:cNvPr id="8" name="Picture Placeholder 7" descr="A person in a suit smiling&#10;&#10;Description automatically generated">
            <a:extLst>
              <a:ext uri="{FF2B5EF4-FFF2-40B4-BE49-F238E27FC236}">
                <a16:creationId xmlns:a16="http://schemas.microsoft.com/office/drawing/2014/main" id="{AC120FFC-C007-7194-BD11-18FFFBEC194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4905" r="4905"/>
          <a:stretch/>
        </p:blipFill>
        <p:spPr>
          <a:xfrm flipH="1">
            <a:off x="113840" y="1837915"/>
            <a:ext cx="1649412" cy="2743200"/>
          </a:xfrm>
          <a:ln w="6350">
            <a:solidFill>
              <a:schemeClr val="tx1"/>
            </a:solidFill>
          </a:ln>
        </p:spPr>
      </p:pic>
      <p:pic>
        <p:nvPicPr>
          <p:cNvPr id="5" name="Picture Placeholder 4" descr="A person with a mustache&#10;&#10;Description automatically generated">
            <a:extLst>
              <a:ext uri="{FF2B5EF4-FFF2-40B4-BE49-F238E27FC236}">
                <a16:creationId xmlns:a16="http://schemas.microsoft.com/office/drawing/2014/main" id="{1AD3DF5A-57C0-CE48-9463-093518E9F51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/>
          <a:srcRect l="5087" r="5087"/>
          <a:stretch/>
        </p:blipFill>
        <p:spPr>
          <a:xfrm>
            <a:off x="3563280" y="1830388"/>
            <a:ext cx="1647825" cy="2749550"/>
          </a:xfrm>
          <a:ln w="6350">
            <a:solidFill>
              <a:schemeClr val="tx1"/>
            </a:solidFill>
          </a:ln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69642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Malik Jean-Baptiste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Robotics Engineer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D6E7CAB-3AE4-47F2-A53E-4EABD508C4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7BC75862-41D9-9198-D3C4-184290FFF3C7}"/>
              </a:ext>
            </a:extLst>
          </p:cNvPr>
          <p:cNvSpPr txBox="1">
            <a:spLocks/>
          </p:cNvSpPr>
          <p:nvPr/>
        </p:nvSpPr>
        <p:spPr>
          <a:xfrm>
            <a:off x="8808244" y="5653312"/>
            <a:ext cx="1958992" cy="7478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Anders Snell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Mechatronics 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Engineer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78C16-195B-F29F-1CC7-30187DF81F84}"/>
              </a:ext>
            </a:extLst>
          </p:cNvPr>
          <p:cNvSpPr/>
          <p:nvPr/>
        </p:nvSpPr>
        <p:spPr>
          <a:xfrm>
            <a:off x="8811954" y="2904739"/>
            <a:ext cx="1651946" cy="275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DF54CB58-3B4C-8DA4-D8DC-34CAFB477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865" y="1834978"/>
            <a:ext cx="1713472" cy="27452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C214403-0387-6D2A-CE7C-F3DAB466B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969567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A4930-D0C1-F9B3-CC1D-592F101A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C500-0158-2346-DFFD-B685E545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D6970-6ACD-68A0-3DB8-D2769443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1B9FA2-6588-DFD9-D926-984E6810B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09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332B07-2767-A4DE-F782-5A6C9B6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Slides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ABEA79-9962-39CA-B7BE-6143844C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1D9ED-CEA3-2532-E878-60E1079A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54387-A43B-20EC-27A2-B941D386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526EF2-0904-D639-EC9F-5EE11FED2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9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Project Objective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alibri"/>
                <a:ea typeface="+mn-lt"/>
                <a:cs typeface="Times New Roman"/>
              </a:rPr>
              <a:t>The objective of this project is to create a system capable of recording a diver’s position while submerged.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308C2-929D-6FF6-B54A-26D43EBF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Malik Jean-Baptiste</a:t>
            </a:r>
          </a:p>
        </p:txBody>
      </p:sp>
    </p:spTree>
    <p:extLst>
      <p:ext uri="{BB962C8B-B14F-4D97-AF65-F5344CB8AC3E}">
        <p14:creationId xmlns:p14="http://schemas.microsoft.com/office/powerpoint/2010/main" val="2887185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E18367-0E1B-89BA-F763-AC23C0D85212}"/>
              </a:ext>
            </a:extLst>
          </p:cNvPr>
          <p:cNvSpPr/>
          <p:nvPr/>
        </p:nvSpPr>
        <p:spPr>
          <a:xfrm>
            <a:off x="228600" y="1695450"/>
            <a:ext cx="5467350" cy="432435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Project Summary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Malik Jean- Baptiste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759FD1-BEB3-FD41-B59B-783B4BBAB07B}"/>
              </a:ext>
            </a:extLst>
          </p:cNvPr>
          <p:cNvSpPr>
            <a:spLocks noGrp="1"/>
          </p:cNvSpPr>
          <p:nvPr/>
        </p:nvSpPr>
        <p:spPr>
          <a:xfrm>
            <a:off x="552450" y="1987550"/>
            <a:ext cx="4814553" cy="4346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Dr. </a:t>
            </a:r>
            <a:r>
              <a:rPr lang="en-US" sz="32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Rassweiler</a:t>
            </a:r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SCUBA dives and plots diseased corals on his map</a:t>
            </a:r>
          </a:p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Current system: location is within a 5m radius circle (before standard error), wants to get more precise</a:t>
            </a:r>
          </a:p>
        </p:txBody>
      </p:sp>
      <p:pic>
        <p:nvPicPr>
          <p:cNvPr id="5" name="Picture 4" descr="A device on a table&#10;&#10;Description automatically generated">
            <a:extLst>
              <a:ext uri="{FF2B5EF4-FFF2-40B4-BE49-F238E27FC236}">
                <a16:creationId xmlns:a16="http://schemas.microsoft.com/office/drawing/2014/main" id="{29B17DA7-2849-3A4E-6D9A-3DD70CA63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62" y="1647623"/>
            <a:ext cx="3264124" cy="43462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5CB55B6-7554-243B-6705-040CB7BA116F}"/>
              </a:ext>
            </a:extLst>
          </p:cNvPr>
          <p:cNvSpPr txBox="1"/>
          <p:nvPr/>
        </p:nvSpPr>
        <p:spPr>
          <a:xfrm>
            <a:off x="6340592" y="6143037"/>
            <a:ext cx="301977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Calibri"/>
                <a:cs typeface="Calibri"/>
              </a:rPr>
              <a:t>Figure 1 : Current Equipment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A7E06-7B54-7CE1-D374-5174A9C2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A93D-A53D-5885-279C-BB60EFA2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23FFE7-11BA-E7DA-8C05-B7B79CEC38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Malik Jean- Baptiste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EBADAC-7A03-01BC-38E9-3AC3F7239DA4}"/>
              </a:ext>
            </a:extLst>
          </p:cNvPr>
          <p:cNvGrpSpPr/>
          <p:nvPr/>
        </p:nvGrpSpPr>
        <p:grpSpPr>
          <a:xfrm>
            <a:off x="8615915" y="1385776"/>
            <a:ext cx="2057401" cy="1118191"/>
            <a:chOff x="8615915" y="1385776"/>
            <a:chExt cx="2057401" cy="1118191"/>
          </a:xfrm>
        </p:grpSpPr>
        <p:pic>
          <p:nvPicPr>
            <p:cNvPr id="8" name="Graphic 7" descr="Paragraph Squiggle outline">
              <a:extLst>
                <a:ext uri="{FF2B5EF4-FFF2-40B4-BE49-F238E27FC236}">
                  <a16:creationId xmlns:a16="http://schemas.microsoft.com/office/drawing/2014/main" id="{2B08FB0D-210F-5951-4E4C-B47837F87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9" name="Graphic 8" descr="Paragraph Squiggle outline">
              <a:extLst>
                <a:ext uri="{FF2B5EF4-FFF2-40B4-BE49-F238E27FC236}">
                  <a16:creationId xmlns:a16="http://schemas.microsoft.com/office/drawing/2014/main" id="{2DB42EC0-08C8-64A8-C3F9-5073B5FA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EB0B6D-1F22-0EAD-DEEF-2E27D2E45E3D}"/>
              </a:ext>
            </a:extLst>
          </p:cNvPr>
          <p:cNvGrpSpPr/>
          <p:nvPr/>
        </p:nvGrpSpPr>
        <p:grpSpPr>
          <a:xfrm>
            <a:off x="6613449" y="1341474"/>
            <a:ext cx="2057401" cy="1118191"/>
            <a:chOff x="8615915" y="1385776"/>
            <a:chExt cx="2057401" cy="1118191"/>
          </a:xfrm>
        </p:grpSpPr>
        <p:pic>
          <p:nvPicPr>
            <p:cNvPr id="12" name="Graphic 11" descr="Paragraph Squiggle outline">
              <a:extLst>
                <a:ext uri="{FF2B5EF4-FFF2-40B4-BE49-F238E27FC236}">
                  <a16:creationId xmlns:a16="http://schemas.microsoft.com/office/drawing/2014/main" id="{147804E1-EEA3-E89E-6BE1-749E8ABA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3" name="Graphic 12" descr="Paragraph Squiggle outline">
              <a:extLst>
                <a:ext uri="{FF2B5EF4-FFF2-40B4-BE49-F238E27FC236}">
                  <a16:creationId xmlns:a16="http://schemas.microsoft.com/office/drawing/2014/main" id="{4CE35688-8DC9-6FE5-C288-FA15E3CF8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BBAB58-BED5-5DE8-5FEC-AA821DFBA2DC}"/>
              </a:ext>
            </a:extLst>
          </p:cNvPr>
          <p:cNvGrpSpPr/>
          <p:nvPr/>
        </p:nvGrpSpPr>
        <p:grpSpPr>
          <a:xfrm>
            <a:off x="4620629" y="1306030"/>
            <a:ext cx="2057401" cy="1118191"/>
            <a:chOff x="8615915" y="1385776"/>
            <a:chExt cx="2057401" cy="1118191"/>
          </a:xfrm>
        </p:grpSpPr>
        <p:pic>
          <p:nvPicPr>
            <p:cNvPr id="16" name="Graphic 15" descr="Paragraph Squiggle outline">
              <a:extLst>
                <a:ext uri="{FF2B5EF4-FFF2-40B4-BE49-F238E27FC236}">
                  <a16:creationId xmlns:a16="http://schemas.microsoft.com/office/drawing/2014/main" id="{EEB4EE15-F694-DE07-C8C1-A3D795775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7" name="Graphic 16" descr="Paragraph Squiggle outline">
              <a:extLst>
                <a:ext uri="{FF2B5EF4-FFF2-40B4-BE49-F238E27FC236}">
                  <a16:creationId xmlns:a16="http://schemas.microsoft.com/office/drawing/2014/main" id="{28EC3C3A-989E-306C-9763-5EB7B785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78FBC9-83B8-E4F3-3211-FF37687200EE}"/>
              </a:ext>
            </a:extLst>
          </p:cNvPr>
          <p:cNvGrpSpPr/>
          <p:nvPr/>
        </p:nvGrpSpPr>
        <p:grpSpPr>
          <a:xfrm>
            <a:off x="2626239" y="1297169"/>
            <a:ext cx="2057401" cy="1118191"/>
            <a:chOff x="8615915" y="1385776"/>
            <a:chExt cx="2057401" cy="1118191"/>
          </a:xfrm>
        </p:grpSpPr>
        <p:pic>
          <p:nvPicPr>
            <p:cNvPr id="20" name="Graphic 19" descr="Paragraph Squiggle outline">
              <a:extLst>
                <a:ext uri="{FF2B5EF4-FFF2-40B4-BE49-F238E27FC236}">
                  <a16:creationId xmlns:a16="http://schemas.microsoft.com/office/drawing/2014/main" id="{B2D2CC85-367D-12CC-A878-C8C6F128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1" name="Graphic 20" descr="Paragraph Squiggle outline">
              <a:extLst>
                <a:ext uri="{FF2B5EF4-FFF2-40B4-BE49-F238E27FC236}">
                  <a16:creationId xmlns:a16="http://schemas.microsoft.com/office/drawing/2014/main" id="{246C7264-AF74-2886-77BB-A45F5F36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575EAD-81FD-4716-11CF-CD14D290A665}"/>
              </a:ext>
            </a:extLst>
          </p:cNvPr>
          <p:cNvGrpSpPr/>
          <p:nvPr/>
        </p:nvGrpSpPr>
        <p:grpSpPr>
          <a:xfrm>
            <a:off x="668076" y="1297169"/>
            <a:ext cx="2057401" cy="1118191"/>
            <a:chOff x="8615915" y="1385776"/>
            <a:chExt cx="2057401" cy="1118191"/>
          </a:xfrm>
        </p:grpSpPr>
        <p:pic>
          <p:nvPicPr>
            <p:cNvPr id="24" name="Graphic 23" descr="Paragraph Squiggle outline">
              <a:extLst>
                <a:ext uri="{FF2B5EF4-FFF2-40B4-BE49-F238E27FC236}">
                  <a16:creationId xmlns:a16="http://schemas.microsoft.com/office/drawing/2014/main" id="{76D75169-3770-89BD-59E3-99A972E0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5" name="Graphic 24" descr="Paragraph Squiggle outline">
              <a:extLst>
                <a:ext uri="{FF2B5EF4-FFF2-40B4-BE49-F238E27FC236}">
                  <a16:creationId xmlns:a16="http://schemas.microsoft.com/office/drawing/2014/main" id="{BEA458D7-5018-2DFC-EAA2-7D4E22110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pic>
        <p:nvPicPr>
          <p:cNvPr id="28" name="Graphic 27" descr="Paragraph Squiggle outline">
            <a:extLst>
              <a:ext uri="{FF2B5EF4-FFF2-40B4-BE49-F238E27FC236}">
                <a16:creationId xmlns:a16="http://schemas.microsoft.com/office/drawing/2014/main" id="{FE927FD5-4D4D-AF5A-9C52-CE591A4E1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13660" y="1298944"/>
            <a:ext cx="1056167" cy="1091609"/>
          </a:xfrm>
          <a:prstGeom prst="rect">
            <a:avLst/>
          </a:prstGeom>
        </p:spPr>
      </p:pic>
      <p:pic>
        <p:nvPicPr>
          <p:cNvPr id="30" name="Graphic 29" descr="Satellite dish with solid fill">
            <a:extLst>
              <a:ext uri="{FF2B5EF4-FFF2-40B4-BE49-F238E27FC236}">
                <a16:creationId xmlns:a16="http://schemas.microsoft.com/office/drawing/2014/main" id="{87A37698-923D-5B36-0F5A-0FD3DF93D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9501962" y="-14177"/>
            <a:ext cx="1286540" cy="1321981"/>
          </a:xfrm>
          <a:prstGeom prst="rect">
            <a:avLst/>
          </a:prstGeom>
        </p:spPr>
      </p:pic>
      <p:pic>
        <p:nvPicPr>
          <p:cNvPr id="32" name="Graphic 31" descr="Clownfish with solid fill">
            <a:extLst>
              <a:ext uri="{FF2B5EF4-FFF2-40B4-BE49-F238E27FC236}">
                <a16:creationId xmlns:a16="http://schemas.microsoft.com/office/drawing/2014/main" id="{BEC3E16A-6F7B-3BC4-C60F-545D3708F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3722" y="5196191"/>
            <a:ext cx="522147" cy="522147"/>
          </a:xfrm>
          <a:prstGeom prst="rect">
            <a:avLst/>
          </a:prstGeom>
        </p:spPr>
      </p:pic>
      <p:pic>
        <p:nvPicPr>
          <p:cNvPr id="34" name="Content Placeholder 6" descr="Seaweed outline">
            <a:extLst>
              <a:ext uri="{FF2B5EF4-FFF2-40B4-BE49-F238E27FC236}">
                <a16:creationId xmlns:a16="http://schemas.microsoft.com/office/drawing/2014/main" id="{9F6BDC46-7663-2C0C-E6FF-686D1C06B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42650" y="5280885"/>
            <a:ext cx="880059" cy="883146"/>
          </a:xfrm>
        </p:spPr>
      </p:pic>
      <p:pic>
        <p:nvPicPr>
          <p:cNvPr id="36" name="Content Placeholder 6" descr="Seaweed outline">
            <a:extLst>
              <a:ext uri="{FF2B5EF4-FFF2-40B4-BE49-F238E27FC236}">
                <a16:creationId xmlns:a16="http://schemas.microsoft.com/office/drawing/2014/main" id="{A0C8B8EF-D7C8-32FF-F6BE-9CE02C7408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5723" y="5279147"/>
            <a:ext cx="876320" cy="879407"/>
          </a:xfrm>
          <a:prstGeom prst="rect">
            <a:avLst/>
          </a:prstGeom>
        </p:spPr>
      </p:pic>
      <p:pic>
        <p:nvPicPr>
          <p:cNvPr id="38" name="Content Placeholder 6" descr="Seaweed outline">
            <a:extLst>
              <a:ext uri="{FF2B5EF4-FFF2-40B4-BE49-F238E27FC236}">
                <a16:creationId xmlns:a16="http://schemas.microsoft.com/office/drawing/2014/main" id="{4252C44C-6843-7B86-D58F-90318FAC2D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9507" y="5279419"/>
            <a:ext cx="879407" cy="879407"/>
          </a:xfrm>
          <a:prstGeom prst="rect">
            <a:avLst/>
          </a:prstGeom>
        </p:spPr>
      </p:pic>
      <p:pic>
        <p:nvPicPr>
          <p:cNvPr id="40" name="Graphic 39" descr="Clownfish with solid fill">
            <a:extLst>
              <a:ext uri="{FF2B5EF4-FFF2-40B4-BE49-F238E27FC236}">
                <a16:creationId xmlns:a16="http://schemas.microsoft.com/office/drawing/2014/main" id="{ABE0331E-A34E-89B6-E1B0-D6078DB21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789546" y="5606001"/>
            <a:ext cx="524540" cy="522148"/>
          </a:xfrm>
          <a:prstGeom prst="rect">
            <a:avLst/>
          </a:prstGeom>
        </p:spPr>
      </p:pic>
      <p:pic>
        <p:nvPicPr>
          <p:cNvPr id="42" name="Picture 41" descr="Dive, scuba, snorkel, swimming icon">
            <a:extLst>
              <a:ext uri="{FF2B5EF4-FFF2-40B4-BE49-F238E27FC236}">
                <a16:creationId xmlns:a16="http://schemas.microsoft.com/office/drawing/2014/main" id="{7E90A6DC-CE43-6FC3-FFDC-4FDD148D7F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1214" y="3889955"/>
            <a:ext cx="1916771" cy="191909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18F16B-4AC2-076F-89FD-C53021C97AB1}"/>
              </a:ext>
            </a:extLst>
          </p:cNvPr>
          <p:cNvCxnSpPr/>
          <p:nvPr/>
        </p:nvCxnSpPr>
        <p:spPr>
          <a:xfrm flipH="1" flipV="1">
            <a:off x="1812473" y="2073729"/>
            <a:ext cx="1262742" cy="249827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436296-8579-A595-B1F1-C59DEC13B998}"/>
              </a:ext>
            </a:extLst>
          </p:cNvPr>
          <p:cNvSpPr/>
          <p:nvPr/>
        </p:nvSpPr>
        <p:spPr>
          <a:xfrm>
            <a:off x="1064079" y="1417864"/>
            <a:ext cx="1268185" cy="756557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GPS</a:t>
            </a:r>
            <a:endParaRPr lang="en-US"/>
          </a:p>
        </p:txBody>
      </p:sp>
      <p:pic>
        <p:nvPicPr>
          <p:cNvPr id="47" name="Graphic 46" descr="Wi-Fi outline">
            <a:extLst>
              <a:ext uri="{FF2B5EF4-FFF2-40B4-BE49-F238E27FC236}">
                <a16:creationId xmlns:a16="http://schemas.microsoft.com/office/drawing/2014/main" id="{DD1DD12F-59AB-4179-6EF7-0B175606D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1580000" flipH="1">
            <a:off x="8634554" y="556995"/>
            <a:ext cx="1844157" cy="1812260"/>
          </a:xfrm>
          <a:prstGeom prst="rect">
            <a:avLst/>
          </a:prstGeom>
        </p:spPr>
      </p:pic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1F66603B-B5C3-42FA-EE48-E5A8AF734002}"/>
              </a:ext>
            </a:extLst>
          </p:cNvPr>
          <p:cNvCxnSpPr/>
          <p:nvPr/>
        </p:nvCxnSpPr>
        <p:spPr>
          <a:xfrm flipV="1">
            <a:off x="4965247" y="3473904"/>
            <a:ext cx="1643742" cy="2639786"/>
          </a:xfrm>
          <a:prstGeom prst="curvedConnector3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53">
            <a:extLst>
              <a:ext uri="{FF2B5EF4-FFF2-40B4-BE49-F238E27FC236}">
                <a16:creationId xmlns:a16="http://schemas.microsoft.com/office/drawing/2014/main" id="{47D61633-7115-86ED-1060-0DFCB88B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Overview</a:t>
            </a:r>
          </a:p>
        </p:txBody>
      </p:sp>
      <p:pic>
        <p:nvPicPr>
          <p:cNvPr id="55" name="Picture 54" descr="Coral bleaching - Wikipedia">
            <a:extLst>
              <a:ext uri="{FF2B5EF4-FFF2-40B4-BE49-F238E27FC236}">
                <a16:creationId xmlns:a16="http://schemas.microsoft.com/office/drawing/2014/main" id="{C4CF6BEC-3E73-96EF-1162-B77C406F15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0350" y="2450922"/>
            <a:ext cx="3477985" cy="25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1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F56BA6-7970-9CDC-DD03-69D1D26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6EB95-442D-88CB-EFCB-91A835306D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11A62C1-8000-4402-5B25-A5ED77A3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Content Placeholder 6" descr="A screen shot of a map&#10;&#10;Description automatically generated">
            <a:extLst>
              <a:ext uri="{FF2B5EF4-FFF2-40B4-BE49-F238E27FC236}">
                <a16:creationId xmlns:a16="http://schemas.microsoft.com/office/drawing/2014/main" id="{40F8E682-6300-5858-6E47-37EDE01139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216" r="6216"/>
          <a:stretch/>
        </p:blipFill>
        <p:spPr>
          <a:xfrm>
            <a:off x="777175" y="1825625"/>
            <a:ext cx="2590799" cy="3886199"/>
          </a:xfrm>
          <a:noFill/>
          <a:ln w="28575">
            <a:solidFill>
              <a:schemeClr val="tx1"/>
            </a:solidFill>
          </a:ln>
        </p:spPr>
      </p:pic>
      <p:pic>
        <p:nvPicPr>
          <p:cNvPr id="8" name="Picture 7" descr="A screen shot of a device&#10;&#10;Description automatically generated">
            <a:extLst>
              <a:ext uri="{FF2B5EF4-FFF2-40B4-BE49-F238E27FC236}">
                <a16:creationId xmlns:a16="http://schemas.microsoft.com/office/drawing/2014/main" id="{6C2935B0-3EF3-1FB0-4821-72D97921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" r="335"/>
          <a:stretch/>
        </p:blipFill>
        <p:spPr>
          <a:xfrm>
            <a:off x="4122669" y="1825625"/>
            <a:ext cx="2602706" cy="38861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" name="Picture 8" descr="A screen shot of a map&#10;&#10;Description automatically generated">
            <a:extLst>
              <a:ext uri="{FF2B5EF4-FFF2-40B4-BE49-F238E27FC236}">
                <a16:creationId xmlns:a16="http://schemas.microsoft.com/office/drawing/2014/main" id="{93865130-5DF6-92CB-6CE4-4CA54000D6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1" r="2601"/>
          <a:stretch/>
        </p:blipFill>
        <p:spPr>
          <a:xfrm>
            <a:off x="7468164" y="1825625"/>
            <a:ext cx="2590799" cy="38861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32F5475-B271-84C9-131F-76FAD9C2F2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6234"/>
          </a:xfrm>
        </p:spPr>
        <p:txBody>
          <a:bodyPr/>
          <a:lstStyle/>
          <a:p>
            <a:r>
              <a:rPr lang="en-US">
                <a:ea typeface="Calibri"/>
              </a:rPr>
              <a:t>Malik Jean- Baptiste</a:t>
            </a:r>
          </a:p>
        </p:txBody>
      </p:sp>
    </p:spTree>
    <p:extLst>
      <p:ext uri="{BB962C8B-B14F-4D97-AF65-F5344CB8AC3E}">
        <p14:creationId xmlns:p14="http://schemas.microsoft.com/office/powerpoint/2010/main" val="207959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Clownfish with solid fill">
            <a:extLst>
              <a:ext uri="{FF2B5EF4-FFF2-40B4-BE49-F238E27FC236}">
                <a16:creationId xmlns:a16="http://schemas.microsoft.com/office/drawing/2014/main" id="{FD90BD9E-4E1E-EC51-C127-C0BFFACF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7636" y="5547615"/>
            <a:ext cx="1030146" cy="1030146"/>
          </a:xfrm>
          <a:prstGeom prst="rect">
            <a:avLst/>
          </a:prstGeom>
        </p:spPr>
      </p:pic>
      <p:pic>
        <p:nvPicPr>
          <p:cNvPr id="7" name="Content Placeholder 6" descr="Seaweed outline">
            <a:extLst>
              <a:ext uri="{FF2B5EF4-FFF2-40B4-BE49-F238E27FC236}">
                <a16:creationId xmlns:a16="http://schemas.microsoft.com/office/drawing/2014/main" id="{D8C37149-F795-E0D6-B481-535169525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2905" y="5275442"/>
            <a:ext cx="1470756" cy="147384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468E3-D5BB-B95A-E717-DB330A75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Background</a:t>
            </a:r>
          </a:p>
        </p:txBody>
      </p:sp>
      <p:pic>
        <p:nvPicPr>
          <p:cNvPr id="12" name="Content Placeholder 6" descr="Seaweed outline">
            <a:extLst>
              <a:ext uri="{FF2B5EF4-FFF2-40B4-BE49-F238E27FC236}">
                <a16:creationId xmlns:a16="http://schemas.microsoft.com/office/drawing/2014/main" id="{687FFFCE-BC10-7E4B-F397-C31F8C127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4471" y="5273240"/>
            <a:ext cx="1461110" cy="14641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Jean- Baptiste</a:t>
            </a:r>
            <a:endParaRPr lang="en-US"/>
          </a:p>
        </p:txBody>
      </p:sp>
      <p:pic>
        <p:nvPicPr>
          <p:cNvPr id="14" name="Content Placeholder 6" descr="Seaweed outline">
            <a:extLst>
              <a:ext uri="{FF2B5EF4-FFF2-40B4-BE49-F238E27FC236}">
                <a16:creationId xmlns:a16="http://schemas.microsoft.com/office/drawing/2014/main" id="{C33DA418-EC89-3D21-B219-968E2196A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0798" y="5273512"/>
            <a:ext cx="1464197" cy="1464197"/>
          </a:xfrm>
          <a:prstGeom prst="rect">
            <a:avLst/>
          </a:prstGeom>
        </p:spPr>
      </p:pic>
      <p:pic>
        <p:nvPicPr>
          <p:cNvPr id="6" name="Graphic 5" descr="Clownfish with solid fill">
            <a:extLst>
              <a:ext uri="{FF2B5EF4-FFF2-40B4-BE49-F238E27FC236}">
                <a16:creationId xmlns:a16="http://schemas.microsoft.com/office/drawing/2014/main" id="{48D26A97-1DF9-19C7-5F5B-EBF5FC5C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777312" y="5271034"/>
            <a:ext cx="1032539" cy="1030147"/>
          </a:xfrm>
          <a:prstGeom prst="rect">
            <a:avLst/>
          </a:prstGeom>
        </p:spPr>
      </p:pic>
      <p:pic>
        <p:nvPicPr>
          <p:cNvPr id="748" name="Graphic 747" descr="Satellite dish with solid fill">
            <a:extLst>
              <a:ext uri="{FF2B5EF4-FFF2-40B4-BE49-F238E27FC236}">
                <a16:creationId xmlns:a16="http://schemas.microsoft.com/office/drawing/2014/main" id="{5FC506B5-244E-3414-107F-2D4A14118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H="1">
            <a:off x="9501962" y="-14177"/>
            <a:ext cx="1286540" cy="1321981"/>
          </a:xfrm>
          <a:prstGeom prst="rect">
            <a:avLst/>
          </a:prstGeom>
        </p:spPr>
      </p:pic>
      <p:grpSp>
        <p:nvGrpSpPr>
          <p:cNvPr id="754" name="Group 753">
            <a:extLst>
              <a:ext uri="{FF2B5EF4-FFF2-40B4-BE49-F238E27FC236}">
                <a16:creationId xmlns:a16="http://schemas.microsoft.com/office/drawing/2014/main" id="{6CA0FE72-4148-036E-D564-343C9BB91F40}"/>
              </a:ext>
            </a:extLst>
          </p:cNvPr>
          <p:cNvGrpSpPr/>
          <p:nvPr/>
        </p:nvGrpSpPr>
        <p:grpSpPr>
          <a:xfrm>
            <a:off x="8615915" y="1385776"/>
            <a:ext cx="2057401" cy="1118191"/>
            <a:chOff x="8615915" y="1385776"/>
            <a:chExt cx="2057401" cy="1118191"/>
          </a:xfrm>
        </p:grpSpPr>
        <p:pic>
          <p:nvPicPr>
            <p:cNvPr id="752" name="Graphic 751" descr="Paragraph Squiggle outline">
              <a:extLst>
                <a:ext uri="{FF2B5EF4-FFF2-40B4-BE49-F238E27FC236}">
                  <a16:creationId xmlns:a16="http://schemas.microsoft.com/office/drawing/2014/main" id="{CBBB4D0A-0DE8-8A8D-7DE0-3CDBDA1B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53" name="Graphic 752" descr="Paragraph Squiggle outline">
              <a:extLst>
                <a:ext uri="{FF2B5EF4-FFF2-40B4-BE49-F238E27FC236}">
                  <a16:creationId xmlns:a16="http://schemas.microsoft.com/office/drawing/2014/main" id="{608CB8AA-9128-5128-2F2E-5486215DD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55" name="Group 754">
            <a:extLst>
              <a:ext uri="{FF2B5EF4-FFF2-40B4-BE49-F238E27FC236}">
                <a16:creationId xmlns:a16="http://schemas.microsoft.com/office/drawing/2014/main" id="{8567BF97-CA88-F0F2-D0B8-0E93008EA53E}"/>
              </a:ext>
            </a:extLst>
          </p:cNvPr>
          <p:cNvGrpSpPr/>
          <p:nvPr/>
        </p:nvGrpSpPr>
        <p:grpSpPr>
          <a:xfrm>
            <a:off x="6613449" y="1341474"/>
            <a:ext cx="2057401" cy="1118191"/>
            <a:chOff x="8615915" y="1385776"/>
            <a:chExt cx="2057401" cy="1118191"/>
          </a:xfrm>
        </p:grpSpPr>
        <p:pic>
          <p:nvPicPr>
            <p:cNvPr id="756" name="Graphic 755" descr="Paragraph Squiggle outline">
              <a:extLst>
                <a:ext uri="{FF2B5EF4-FFF2-40B4-BE49-F238E27FC236}">
                  <a16:creationId xmlns:a16="http://schemas.microsoft.com/office/drawing/2014/main" id="{7AEE92D7-46E3-C623-A311-2A3E8779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57" name="Graphic 756" descr="Paragraph Squiggle outline">
              <a:extLst>
                <a:ext uri="{FF2B5EF4-FFF2-40B4-BE49-F238E27FC236}">
                  <a16:creationId xmlns:a16="http://schemas.microsoft.com/office/drawing/2014/main" id="{E1C07AFA-CBBF-0CB2-11B6-0226249FD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5ABA16A5-1659-AD4F-9B7D-4F1A24BD609C}"/>
              </a:ext>
            </a:extLst>
          </p:cNvPr>
          <p:cNvGrpSpPr/>
          <p:nvPr/>
        </p:nvGrpSpPr>
        <p:grpSpPr>
          <a:xfrm>
            <a:off x="4620629" y="1306030"/>
            <a:ext cx="2057401" cy="1118191"/>
            <a:chOff x="8615915" y="1385776"/>
            <a:chExt cx="2057401" cy="1118191"/>
          </a:xfrm>
        </p:grpSpPr>
        <p:pic>
          <p:nvPicPr>
            <p:cNvPr id="765" name="Graphic 764" descr="Paragraph Squiggle outline">
              <a:extLst>
                <a:ext uri="{FF2B5EF4-FFF2-40B4-BE49-F238E27FC236}">
                  <a16:creationId xmlns:a16="http://schemas.microsoft.com/office/drawing/2014/main" id="{2C502604-31E2-148B-421F-C628F62FD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66" name="Graphic 765" descr="Paragraph Squiggle outline">
              <a:extLst>
                <a:ext uri="{FF2B5EF4-FFF2-40B4-BE49-F238E27FC236}">
                  <a16:creationId xmlns:a16="http://schemas.microsoft.com/office/drawing/2014/main" id="{B3F040C7-BFF7-01DD-2921-F83435C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67" name="Group 766">
            <a:extLst>
              <a:ext uri="{FF2B5EF4-FFF2-40B4-BE49-F238E27FC236}">
                <a16:creationId xmlns:a16="http://schemas.microsoft.com/office/drawing/2014/main" id="{B5169E4B-E14F-FC1C-CF32-D686680357A3}"/>
              </a:ext>
            </a:extLst>
          </p:cNvPr>
          <p:cNvGrpSpPr/>
          <p:nvPr/>
        </p:nvGrpSpPr>
        <p:grpSpPr>
          <a:xfrm>
            <a:off x="2626239" y="1297169"/>
            <a:ext cx="2057401" cy="1118191"/>
            <a:chOff x="8615915" y="1385776"/>
            <a:chExt cx="2057401" cy="1118191"/>
          </a:xfrm>
        </p:grpSpPr>
        <p:pic>
          <p:nvPicPr>
            <p:cNvPr id="768" name="Graphic 767" descr="Paragraph Squiggle outline">
              <a:extLst>
                <a:ext uri="{FF2B5EF4-FFF2-40B4-BE49-F238E27FC236}">
                  <a16:creationId xmlns:a16="http://schemas.microsoft.com/office/drawing/2014/main" id="{42BA9008-36A5-8EF8-6DF6-D9D1BE80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69" name="Graphic 768" descr="Paragraph Squiggle outline">
              <a:extLst>
                <a:ext uri="{FF2B5EF4-FFF2-40B4-BE49-F238E27FC236}">
                  <a16:creationId xmlns:a16="http://schemas.microsoft.com/office/drawing/2014/main" id="{B399BC6F-EC1B-683F-8352-F935FB90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70" name="Group 769">
            <a:extLst>
              <a:ext uri="{FF2B5EF4-FFF2-40B4-BE49-F238E27FC236}">
                <a16:creationId xmlns:a16="http://schemas.microsoft.com/office/drawing/2014/main" id="{5993D411-4D49-A977-E9DA-B9421DD593BA}"/>
              </a:ext>
            </a:extLst>
          </p:cNvPr>
          <p:cNvGrpSpPr/>
          <p:nvPr/>
        </p:nvGrpSpPr>
        <p:grpSpPr>
          <a:xfrm>
            <a:off x="668076" y="1297169"/>
            <a:ext cx="2057401" cy="1118191"/>
            <a:chOff x="8615915" y="1385776"/>
            <a:chExt cx="2057401" cy="1118191"/>
          </a:xfrm>
        </p:grpSpPr>
        <p:pic>
          <p:nvPicPr>
            <p:cNvPr id="771" name="Graphic 770" descr="Paragraph Squiggle outline">
              <a:extLst>
                <a:ext uri="{FF2B5EF4-FFF2-40B4-BE49-F238E27FC236}">
                  <a16:creationId xmlns:a16="http://schemas.microsoft.com/office/drawing/2014/main" id="{5F4D4105-4D5A-8929-8A29-8E243B3AF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72" name="Graphic 771" descr="Paragraph Squiggle outline">
              <a:extLst>
                <a:ext uri="{FF2B5EF4-FFF2-40B4-BE49-F238E27FC236}">
                  <a16:creationId xmlns:a16="http://schemas.microsoft.com/office/drawing/2014/main" id="{B7F25B02-8A67-7099-C554-EB52310B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pic>
        <p:nvPicPr>
          <p:cNvPr id="774" name="Graphic 773" descr="Paragraph Squiggle outline">
            <a:extLst>
              <a:ext uri="{FF2B5EF4-FFF2-40B4-BE49-F238E27FC236}">
                <a16:creationId xmlns:a16="http://schemas.microsoft.com/office/drawing/2014/main" id="{2E1223AA-65E8-93C5-0EB5-6F464EC55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13660" y="1298944"/>
            <a:ext cx="1056167" cy="1091609"/>
          </a:xfrm>
          <a:prstGeom prst="rect">
            <a:avLst/>
          </a:prstGeom>
        </p:spPr>
      </p:pic>
      <p:sp>
        <p:nvSpPr>
          <p:cNvPr id="778" name="Rectangle: Rounded Corners 777">
            <a:extLst>
              <a:ext uri="{FF2B5EF4-FFF2-40B4-BE49-F238E27FC236}">
                <a16:creationId xmlns:a16="http://schemas.microsoft.com/office/drawing/2014/main" id="{CB989666-AB92-091F-8900-6A5C3F1371B3}"/>
              </a:ext>
            </a:extLst>
          </p:cNvPr>
          <p:cNvSpPr/>
          <p:nvPr/>
        </p:nvSpPr>
        <p:spPr>
          <a:xfrm>
            <a:off x="456770" y="2127306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GPS is incapable of penetrating through water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6" name="Rectangle: Rounded Corners 775">
            <a:extLst>
              <a:ext uri="{FF2B5EF4-FFF2-40B4-BE49-F238E27FC236}">
                <a16:creationId xmlns:a16="http://schemas.microsoft.com/office/drawing/2014/main" id="{7BB26FFC-4679-C0D6-F4BA-94E6E1BAE98D}"/>
              </a:ext>
            </a:extLst>
          </p:cNvPr>
          <p:cNvSpPr/>
          <p:nvPr/>
        </p:nvSpPr>
        <p:spPr>
          <a:xfrm>
            <a:off x="1071840" y="2711312"/>
            <a:ext cx="6160326" cy="648978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Relies on radio waves</a:t>
            </a:r>
            <a:endParaRPr lang="en-US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784" name="Rectangle: Rounded Corners 783">
            <a:extLst>
              <a:ext uri="{FF2B5EF4-FFF2-40B4-BE49-F238E27FC236}">
                <a16:creationId xmlns:a16="http://schemas.microsoft.com/office/drawing/2014/main" id="{3032A007-F6E0-3698-9725-5C2AECA5272B}"/>
              </a:ext>
            </a:extLst>
          </p:cNvPr>
          <p:cNvSpPr/>
          <p:nvPr/>
        </p:nvSpPr>
        <p:spPr>
          <a:xfrm>
            <a:off x="423101" y="3475869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Doppler Velocity System</a:t>
            </a:r>
          </a:p>
        </p:txBody>
      </p:sp>
      <p:sp>
        <p:nvSpPr>
          <p:cNvPr id="786" name="Rectangle: Rounded Corners 785">
            <a:extLst>
              <a:ext uri="{FF2B5EF4-FFF2-40B4-BE49-F238E27FC236}">
                <a16:creationId xmlns:a16="http://schemas.microsoft.com/office/drawing/2014/main" id="{8E5CFB78-C89D-F04C-F29E-883ECF3875BB}"/>
              </a:ext>
            </a:extLst>
          </p:cNvPr>
          <p:cNvSpPr/>
          <p:nvPr/>
        </p:nvSpPr>
        <p:spPr>
          <a:xfrm>
            <a:off x="1067287" y="4098457"/>
            <a:ext cx="6170971" cy="64600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Measures the velocity of the object in relation to the seafloor</a:t>
            </a:r>
          </a:p>
        </p:txBody>
      </p:sp>
      <p:sp>
        <p:nvSpPr>
          <p:cNvPr id="787" name="Rectangle: Rounded Corners 786">
            <a:extLst>
              <a:ext uri="{FF2B5EF4-FFF2-40B4-BE49-F238E27FC236}">
                <a16:creationId xmlns:a16="http://schemas.microsoft.com/office/drawing/2014/main" id="{4973BE66-203A-06F8-3904-E6B273967183}"/>
              </a:ext>
            </a:extLst>
          </p:cNvPr>
          <p:cNvSpPr/>
          <p:nvPr/>
        </p:nvSpPr>
        <p:spPr>
          <a:xfrm>
            <a:off x="387659" y="4858101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Inertial Navigation System (INS)</a:t>
            </a:r>
          </a:p>
        </p:txBody>
      </p:sp>
      <p:sp>
        <p:nvSpPr>
          <p:cNvPr id="788" name="Rectangle: Rounded Corners 787">
            <a:extLst>
              <a:ext uri="{FF2B5EF4-FFF2-40B4-BE49-F238E27FC236}">
                <a16:creationId xmlns:a16="http://schemas.microsoft.com/office/drawing/2014/main" id="{26FA9F8E-9FE5-6E1E-B405-C00A379CE1F5}"/>
              </a:ext>
            </a:extLst>
          </p:cNvPr>
          <p:cNvSpPr/>
          <p:nvPr/>
        </p:nvSpPr>
        <p:spPr>
          <a:xfrm>
            <a:off x="1068979" y="5451752"/>
            <a:ext cx="5620638" cy="84856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Measures the acceleration of the object in relation to internal reference</a:t>
            </a:r>
          </a:p>
        </p:txBody>
      </p:sp>
      <p:pic>
        <p:nvPicPr>
          <p:cNvPr id="11" name="Picture 10" descr="Dive, scuba, snorkel, swimming icon">
            <a:extLst>
              <a:ext uri="{FF2B5EF4-FFF2-40B4-BE49-F238E27FC236}">
                <a16:creationId xmlns:a16="http://schemas.microsoft.com/office/drawing/2014/main" id="{BF9DDF4E-515C-8275-3CFB-1593B7344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4796" y="3429211"/>
            <a:ext cx="1916771" cy="1919092"/>
          </a:xfrm>
          <a:prstGeom prst="rect">
            <a:avLst/>
          </a:prstGeom>
        </p:spPr>
      </p:pic>
      <p:pic>
        <p:nvPicPr>
          <p:cNvPr id="13" name="Graphic 12" descr="Wi-Fi outline">
            <a:extLst>
              <a:ext uri="{FF2B5EF4-FFF2-40B4-BE49-F238E27FC236}">
                <a16:creationId xmlns:a16="http://schemas.microsoft.com/office/drawing/2014/main" id="{CB0D5A9E-318C-08D3-10CF-13F7E4850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580000" flipH="1">
            <a:off x="8634554" y="556995"/>
            <a:ext cx="1844157" cy="18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evice with text on it&#10;&#10;Description automatically generated">
            <a:extLst>
              <a:ext uri="{FF2B5EF4-FFF2-40B4-BE49-F238E27FC236}">
                <a16:creationId xmlns:a16="http://schemas.microsoft.com/office/drawing/2014/main" id="{DEBD028F-1045-F075-0180-137CA6A3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" r="2720" b="3053"/>
          <a:stretch/>
        </p:blipFill>
        <p:spPr>
          <a:xfrm>
            <a:off x="3437059" y="3428481"/>
            <a:ext cx="3334025" cy="2447769"/>
          </a:xfrm>
          <a:prstGeom prst="rect">
            <a:avLst/>
          </a:prstGeom>
          <a:ln w="28575"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E99D0-54B8-567B-C7F2-290757C8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79613-40C5-BFBD-6F90-17EF4CB5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D093F4-A657-939E-86C0-1ED8B572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Current Technology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CF3DF2-1720-3AA7-5940-DD94EDD020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Jean- Baptiste</a:t>
            </a:r>
            <a:endParaRPr lang="en-US"/>
          </a:p>
        </p:txBody>
      </p:sp>
      <p:pic>
        <p:nvPicPr>
          <p:cNvPr id="2" name="Picture 1" descr="A black device with a screen and a black cable&#10;&#10;Description automatically generated">
            <a:extLst>
              <a:ext uri="{FF2B5EF4-FFF2-40B4-BE49-F238E27FC236}">
                <a16:creationId xmlns:a16="http://schemas.microsoft.com/office/drawing/2014/main" id="{F534C6C0-B848-9CA4-2D58-E7ACD75C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4" y="1539811"/>
            <a:ext cx="3136901" cy="2346385"/>
          </a:xfrm>
          <a:prstGeom prst="rect">
            <a:avLst/>
          </a:prstGeom>
        </p:spPr>
      </p:pic>
      <p:pic>
        <p:nvPicPr>
          <p:cNvPr id="7" name="Picture 6" descr="A hand holding a device in water&#10;&#10;Description automatically generated">
            <a:extLst>
              <a:ext uri="{FF2B5EF4-FFF2-40B4-BE49-F238E27FC236}">
                <a16:creationId xmlns:a16="http://schemas.microsoft.com/office/drawing/2014/main" id="{BF0CE059-1478-60FC-90A2-0CEB766EF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084" y="1777865"/>
            <a:ext cx="3419065" cy="233112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CCBD82-7926-9F04-FCC9-D296F22E2A24}"/>
              </a:ext>
            </a:extLst>
          </p:cNvPr>
          <p:cNvSpPr/>
          <p:nvPr/>
        </p:nvSpPr>
        <p:spPr>
          <a:xfrm>
            <a:off x="72142" y="4009886"/>
            <a:ext cx="3156222" cy="914399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ENC3-Pro [1]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F1540D-1BF6-EE07-2F46-02C3BA8F0143}"/>
              </a:ext>
            </a:extLst>
          </p:cNvPr>
          <p:cNvSpPr/>
          <p:nvPr/>
        </p:nvSpPr>
        <p:spPr>
          <a:xfrm>
            <a:off x="3447621" y="2026593"/>
            <a:ext cx="3001616" cy="91439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err="1">
                <a:cs typeface="Calibri"/>
              </a:rPr>
              <a:t>Navimate</a:t>
            </a:r>
            <a:r>
              <a:rPr lang="en-US" sz="2400">
                <a:cs typeface="Calibri"/>
              </a:rPr>
              <a:t> UGPS [2]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02134C-FC62-4EF9-3661-06BD6633C317}"/>
              </a:ext>
            </a:extLst>
          </p:cNvPr>
          <p:cNvSpPr/>
          <p:nvPr/>
        </p:nvSpPr>
        <p:spPr>
          <a:xfrm>
            <a:off x="7064714" y="4472332"/>
            <a:ext cx="3430521" cy="914399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Underwater Backscattered Localization [3]</a:t>
            </a:r>
          </a:p>
        </p:txBody>
      </p:sp>
    </p:spTree>
    <p:extLst>
      <p:ext uri="{BB962C8B-B14F-4D97-AF65-F5344CB8AC3E}">
        <p14:creationId xmlns:p14="http://schemas.microsoft.com/office/powerpoint/2010/main" val="281931728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CB119148D494CA897B31EB48CEBA9" ma:contentTypeVersion="12" ma:contentTypeDescription="Create a new document." ma:contentTypeScope="" ma:versionID="7c8326eec04b1b96cd2952e6dfb088d9">
  <xsd:schema xmlns:xsd="http://www.w3.org/2001/XMLSchema" xmlns:xs="http://www.w3.org/2001/XMLSchema" xmlns:p="http://schemas.microsoft.com/office/2006/metadata/properties" xmlns:ns2="8c87e0c6-fbe6-4da9-8430-2e6afb92054c" xmlns:ns3="f443dd09-09a2-4201-8b05-1443fb89112b" targetNamespace="http://schemas.microsoft.com/office/2006/metadata/properties" ma:root="true" ma:fieldsID="4b5a8609b79aa1a7437ea599d01831be" ns2:_="" ns3:_="">
    <xsd:import namespace="8c87e0c6-fbe6-4da9-8430-2e6afb92054c"/>
    <xsd:import namespace="f443dd09-09a2-4201-8b05-1443fb891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7e0c6-fbe6-4da9-8430-2e6afb920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3dd09-09a2-4201-8b05-1443fb8911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c0f1e7-cb4d-4d8e-aaea-16452f39d44c}" ma:internalName="TaxCatchAll" ma:showField="CatchAllData" ma:web="f443dd09-09a2-4201-8b05-1443fb891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7e0c6-fbe6-4da9-8430-2e6afb92054c">
      <Terms xmlns="http://schemas.microsoft.com/office/infopath/2007/PartnerControls"/>
    </lcf76f155ced4ddcb4097134ff3c332f>
    <TaxCatchAll xmlns="f443dd09-09a2-4201-8b05-1443fb89112b" xsi:nil="true"/>
  </documentManagement>
</p:properties>
</file>

<file path=customXml/itemProps1.xml><?xml version="1.0" encoding="utf-8"?>
<ds:datastoreItem xmlns:ds="http://schemas.openxmlformats.org/officeDocument/2006/customXml" ds:itemID="{3B540101-D579-4407-A8FA-2AF7FDF52F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54E8AF-488C-477C-BE05-59DF20DDA9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87e0c6-fbe6-4da9-8430-2e6afb92054c"/>
    <ds:schemaRef ds:uri="f443dd09-09a2-4201-8b05-1443fb8911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BB0C91-91BB-423D-95DC-11D4B7B7F833}">
  <ds:schemaRefs>
    <ds:schemaRef ds:uri="http://schemas.microsoft.com/office/2006/metadata/properties"/>
    <ds:schemaRef ds:uri="http://schemas.microsoft.com/office/infopath/2007/PartnerControls"/>
    <ds:schemaRef ds:uri="8c87e0c6-fbe6-4da9-8430-2e6afb92054c"/>
    <ds:schemaRef ds:uri="f443dd09-09a2-4201-8b05-1443fb89112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Application>Microsoft Office PowerPoint</Application>
  <PresentationFormat>Widescreen</PresentationFormat>
  <Slides>44</Slides>
  <Notes>6</Notes>
  <HiddenSlides>14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Orange with Logo</vt:lpstr>
      <vt:lpstr>Garnet with Logo</vt:lpstr>
      <vt:lpstr>VDR 1</vt:lpstr>
      <vt:lpstr>PowerPoint Presentation</vt:lpstr>
      <vt:lpstr>Introduction – Team 520</vt:lpstr>
      <vt:lpstr>Project Objective</vt:lpstr>
      <vt:lpstr>Project Summary</vt:lpstr>
      <vt:lpstr>Overview</vt:lpstr>
      <vt:lpstr>Overview</vt:lpstr>
      <vt:lpstr>Background</vt:lpstr>
      <vt:lpstr>Current Technology</vt:lpstr>
      <vt:lpstr>Current Technology</vt:lpstr>
      <vt:lpstr>Doppler Velocity System</vt:lpstr>
      <vt:lpstr>Inertial Navigation System (INS)</vt:lpstr>
      <vt:lpstr>Current Applications of INS</vt:lpstr>
      <vt:lpstr>Key Goals</vt:lpstr>
      <vt:lpstr>Primary Market</vt:lpstr>
      <vt:lpstr>Secondary Market</vt:lpstr>
      <vt:lpstr>Secondary Market</vt:lpstr>
      <vt:lpstr>Assumptions</vt:lpstr>
      <vt:lpstr>Stakeholders</vt:lpstr>
      <vt:lpstr>Customer Needs</vt:lpstr>
      <vt:lpstr>Functional Decomposition</vt:lpstr>
      <vt:lpstr>Future Work</vt:lpstr>
      <vt:lpstr>References</vt:lpstr>
      <vt:lpstr>Recap</vt:lpstr>
      <vt:lpstr>Stakeholder Matrix</vt:lpstr>
      <vt:lpstr>Other Customer Needs</vt:lpstr>
      <vt:lpstr>Critical Functions</vt:lpstr>
      <vt:lpstr>Critical Functions</vt:lpstr>
      <vt:lpstr>Critical Functions</vt:lpstr>
      <vt:lpstr>Critical Functions</vt:lpstr>
      <vt:lpstr>Back Up Slides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Shayne McConomy</dc:creator>
  <cp:revision>3</cp:revision>
  <dcterms:created xsi:type="dcterms:W3CDTF">2024-09-24T19:25:48Z</dcterms:created>
  <dcterms:modified xsi:type="dcterms:W3CDTF">2025-02-13T22:17:46Z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0x0101008D7CB119148D494CA897B31EB48CEBA9</vt:lpwstr>
  </property>
  <property fmtid="{D5CDD505-2E9C-101B-9397-08002B2CF9AE}" pid="3" name="MediaServiceImageTags">
    <vt:lpwstr/>
  </property>
</Properties>
</file>